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e6030d55642d4331" /><Relationship Type="http://schemas.openxmlformats.org/officeDocument/2006/relationships/extended-properties" Target="/docProps/app.xml" Id="R5fd850aeb9f44cc0" /><Relationship Type="http://schemas.openxmlformats.org/officeDocument/2006/relationships/officeDocument" Target="/ppt/presentation.xml" Id="R0bd6901995b049e6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7f6208e74b9e47fc"/>
  </p:sldMasterIdLst>
  <p:notesMasterIdLst>
    <p:notesMasterId xmlns:r="http://schemas.openxmlformats.org/officeDocument/2006/relationships" r:id="Rd6fcbe3d311246cd"/>
  </p:notesMasterIdLst>
  <p:sldIdLst>
    <p:sldId xmlns:r="http://schemas.openxmlformats.org/officeDocument/2006/relationships" id="256" r:id="Rccf2b1af95e24963"/>
    <p:sldId xmlns:r="http://schemas.openxmlformats.org/officeDocument/2006/relationships" id="257" r:id="Rfda824129272485e"/>
    <p:sldId xmlns:r="http://schemas.openxmlformats.org/officeDocument/2006/relationships" id="258" r:id="Rc5b6fed9b7464e9a"/>
    <p:sldId xmlns:r="http://schemas.openxmlformats.org/officeDocument/2006/relationships" id="259" r:id="R109795b3f4cf4253"/>
    <p:sldId xmlns:r="http://schemas.openxmlformats.org/officeDocument/2006/relationships" id="260" r:id="R1a5392d30d4c4db4"/>
    <p:sldId xmlns:r="http://schemas.openxmlformats.org/officeDocument/2006/relationships" id="261" r:id="R811fe45fee6949c3"/>
    <p:sldId xmlns:r="http://schemas.openxmlformats.org/officeDocument/2006/relationships" id="262" r:id="R0a899c2608654aa6"/>
    <p:sldId xmlns:r="http://schemas.openxmlformats.org/officeDocument/2006/relationships" id="263" r:id="R3753cc8ea2784df0"/>
    <p:sldId xmlns:r="http://schemas.openxmlformats.org/officeDocument/2006/relationships" id="264" r:id="R214b45987fc34465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>
  <p:slideViewPr>
    <p:cSldViewPr snapToGrid="0" snapToObjects="1">
      <p:cViewPr>
        <p:scale>
          <a:sx xmlns:a="http://schemas.openxmlformats.org/drawingml/2006/main" n="1" d="1"/>
          <a:sy xmlns:a="http://schemas.openxmlformats.org/drawingml/2006/main" n="1" d="1"/>
        </p:scale>
        <p:origin x="0" y="0"/>
      </p:cViewPr>
      <p:guideLst/>
    </p:cSldViewPr>
  </p:slideViewPr>
  <p:gridSpacing cx="72008" cy="72008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c1308bfb1aa44768" /><Relationship Type="http://schemas.openxmlformats.org/officeDocument/2006/relationships/slideMaster" Target="/ppt/slideMasters/slideMaster1.xml" Id="R7f6208e74b9e47fc" /><Relationship Type="http://schemas.openxmlformats.org/officeDocument/2006/relationships/notesMaster" Target="/ppt/notesMasters/notesMaster1.xml" Id="Rd6fcbe3d311246cd" /><Relationship Type="http://schemas.openxmlformats.org/officeDocument/2006/relationships/presProps" Target="/ppt/presProps.xml" Id="R80ae1255ba39439d" /><Relationship Type="http://schemas.openxmlformats.org/officeDocument/2006/relationships/viewProps" Target="/ppt/viewProps.xml" Id="R21f8035b0e014d1f" /><Relationship Type="http://schemas.openxmlformats.org/officeDocument/2006/relationships/tableStyles" Target="/ppt/tableStyles.xml" Id="Rfc1d60663c5e481f" /><Relationship Type="http://schemas.openxmlformats.org/officeDocument/2006/relationships/slide" Target="/ppt/slides/slide1.xml" Id="Rccf2b1af95e24963" /><Relationship Type="http://schemas.openxmlformats.org/officeDocument/2006/relationships/slide" Target="/ppt/slides/slide2.xml" Id="Rfda824129272485e" /><Relationship Type="http://schemas.openxmlformats.org/officeDocument/2006/relationships/slide" Target="/ppt/slides/slide3.xml" Id="Rc5b6fed9b7464e9a" /><Relationship Type="http://schemas.openxmlformats.org/officeDocument/2006/relationships/slide" Target="/ppt/slides/slide4.xml" Id="R109795b3f4cf4253" /><Relationship Type="http://schemas.openxmlformats.org/officeDocument/2006/relationships/slide" Target="/ppt/slides/slide5.xml" Id="R1a5392d30d4c4db4" /><Relationship Type="http://schemas.openxmlformats.org/officeDocument/2006/relationships/slide" Target="/ppt/slides/slide6.xml" Id="R811fe45fee6949c3" /><Relationship Type="http://schemas.openxmlformats.org/officeDocument/2006/relationships/slide" Target="/ppt/slides/slide7.xml" Id="R0a899c2608654aa6" /><Relationship Type="http://schemas.openxmlformats.org/officeDocument/2006/relationships/slide" Target="/ppt/slides/slide8.xml" Id="R3753cc8ea2784df0" /><Relationship Type="http://schemas.openxmlformats.org/officeDocument/2006/relationships/slide" Target="/ppt/slides/slide9.xml" Id="R214b45987fc34465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62e3188dc7ef4e2a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GTU-ŞABLON-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5720f1028f7846be" /><Relationship Type="http://schemas.openxmlformats.org/officeDocument/2006/relationships/notesMaster" Target="/ppt/notesMasters/notesMaster1.xml" Id="R9412bc8f768c49cb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476e0a86f0b84bb1" /><Relationship Type="http://schemas.openxmlformats.org/officeDocument/2006/relationships/notesMaster" Target="/ppt/notesMasters/notesMaster1.xml" Id="R86a4273374a1467d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9dd40ebca1b64765" /><Relationship Type="http://schemas.openxmlformats.org/officeDocument/2006/relationships/notesMaster" Target="/ppt/notesMasters/notesMaster1.xml" Id="R260e923a44c942be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734caa09700242a5" /><Relationship Type="http://schemas.openxmlformats.org/officeDocument/2006/relationships/notesMaster" Target="/ppt/notesMasters/notesMaster1.xml" Id="R381dc4271dd04b8a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388418a2940b4fcf" /><Relationship Type="http://schemas.openxmlformats.org/officeDocument/2006/relationships/notesMaster" Target="/ppt/notesMasters/notesMaster1.xml" Id="R635e9a2f42ce44d8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2654782891de474d" /><Relationship Type="http://schemas.openxmlformats.org/officeDocument/2006/relationships/notesMaster" Target="/ppt/notesMasters/notesMaster1.xml" Id="Rba4c5fef99ff4e0c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02dc98d1853c43c7" /><Relationship Type="http://schemas.openxmlformats.org/officeDocument/2006/relationships/notesMaster" Target="/ppt/notesMasters/notesMaster1.xml" Id="R380121aa94a84ede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cdec039a9b4c4ef1" /><Relationship Type="http://schemas.openxmlformats.org/officeDocument/2006/relationships/notesMaster" Target="/ppt/notesMasters/notesMaster1.xml" Id="Rdc3509981f894502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b5d7e1144f764936" /><Relationship Type="http://schemas.openxmlformats.org/officeDocument/2006/relationships/notesMaster" Target="/ppt/notesMasters/notesMaster1.xml" Id="Re7e39f855a514dcb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Course arrangements: instructor-confirmed CSE101/CSE107 plan. Lab 1 adapted from CSE107/F25/CSE107_preLabHw_1.pdf and CSE107_labWork_1.pdf. Exact submission times and assessment rules follow course announcements.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Course arrangements: instructor-confirmed CSE101/CSE107 plan. Lab 1 adapted from CSE107/F25/CSE107_preLabHw_1.pdf and CSE107_labWork_1.pdf. Exact submission times and assessment rules follow course announcements.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Course arrangements: instructor-confirmed CSE101/CSE107 plan. Lab 1 adapted from CSE107/F25/CSE107_preLabHw_1.pdf and CSE107_labWork_1.pdf. Exact submission times and assessment rules follow course announcements.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Course arrangements: instructor-confirmed CSE101/CSE107 plan. Lab 1 adapted from CSE107/F25/CSE107_preLabHw_1.pdf and CSE107_labWork_1.pdf. Exact submission times and assessment rules follow course announcements.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Course arrangements: instructor-confirmed CSE101/CSE107 plan. Lab 1 adapted from CSE107/F25/CSE107_preLabHw_1.pdf and CSE107_labWork_1.pdf. Exact submission times and assessment rules follow course announcements.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Course arrangements: instructor-confirmed CSE101/CSE107 plan. Lab 1 adapted from CSE107/F25/CSE107_preLabHw_1.pdf and CSE107_labWork_1.pdf. Exact submission times and assessment rules follow course announcements.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Course arrangements: instructor-confirmed CSE101/CSE107 plan. Lab 1 adapted from CSE107/F25/CSE107_preLabHw_1.pdf and CSE107_labWork_1.pdf. Exact submission times and assessment rules follow course announcements.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Course arrangements: instructor-confirmed CSE101/CSE107 plan. Lab 1 adapted from CSE107/F25/CSE107_preLabHw_1.pdf and CSE107_labWork_1.pdf. Exact submission times and assessment rules follow course announcements.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Course arrangements: instructor-confirmed CSE101/CSE107 plan. Lab 1 adapted from CSE107/F25/CSE107_preLabHw_1.pdf and CSE107_labWork_1.pdf. Exact submission times and assessment rules follow course announcements.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e846bb6e2164bfb" /><Relationship Type="http://schemas.openxmlformats.org/officeDocument/2006/relationships/image" Target="/ppt/media/image.png" Id="R670eabc80dd34143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d279b3e1d884471" /><Relationship Type="http://schemas.openxmlformats.org/officeDocument/2006/relationships/image" Target="/ppt/media/image.png" Id="R98ac1fae88524411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0ec3edb71dc45b3" /><Relationship Type="http://schemas.openxmlformats.org/officeDocument/2006/relationships/image" Target="/ppt/media/image.png" Id="R9952dddb268e4f7e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8e27661da4a42b5" /><Relationship Type="http://schemas.openxmlformats.org/officeDocument/2006/relationships/image" Target="/ppt/media/image.png" Id="R7a52c8fd8cda4493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7a3ff0c66f34e0b" /><Relationship Type="http://schemas.openxmlformats.org/officeDocument/2006/relationships/image" Target="/ppt/media/image.png" Id="R384f519b54db4352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452821cfb1d4988" /><Relationship Type="http://schemas.openxmlformats.org/officeDocument/2006/relationships/image" Target="/ppt/media/image.png" Id="R810f6a0697044c11" /></Relationships>
</file>

<file path=ppt/slideLayouts/_rels/slideLayout7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973de2f12014d12" /><Relationship Type="http://schemas.openxmlformats.org/officeDocument/2006/relationships/image" Target="/ppt/media/image.png" Id="R41dc70c693f94b5b" /></Relationships>
</file>

<file path=ppt/slideLayouts/_rels/slideLayout8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ec3e9ffe757433f" /><Relationship Type="http://schemas.openxmlformats.org/officeDocument/2006/relationships/image" Target="/ppt/media/image.png" Id="Re093294706a54b7e" /></Relationships>
</file>

<file path=ppt/slideLayouts/_rels/slideLayout9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26530c9b0fb4e99" /><Relationship Type="http://schemas.openxmlformats.org/officeDocument/2006/relationships/image" Target="/ppt/media/image.png" Id="Rf8293663ed384ce2" /></Relationships>
</file>

<file path=ppt/slideLayouts/_rels/slideLayout10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f0957cf2f574037" /><Relationship Type="http://schemas.openxmlformats.org/officeDocument/2006/relationships/image" Target="/ppt/media/image.png" Id="R1b8d44c9fefe49ec" /></Relationships>
</file>

<file path=ppt/slideLayouts/_rels/slideLayout1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c23bc25b00a47e3" /><Relationship Type="http://schemas.openxmlformats.org/officeDocument/2006/relationships/image" Target="/ppt/media/image.png" Id="R54f482132833439d" /></Relationships>
</file>

<file path=ppt/slideLayouts/slideLayout1.xml><?xml version="1.0" encoding="utf-8"?>
<p:sldLayout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5DC48176-29EC-43D0-A253-FE3C8A5CB790}"/>
              </a:ext>
            </a:extLst>
          </p:cNvPr>
          <p:cNvSpPr>
            <a:spLocks xmlns:a="http://schemas.openxmlformats.org/drawingml/2006/main" noGrp="1"/>
          </p:cNvSpPr>
          <p:nvPr>
            <p:ph type="ctrTitle" idx="0"/>
          </p:nvPr>
        </p:nvSpPr>
        <p:spPr>
          <a:xfrm xmlns:a="http://schemas.openxmlformats.org/drawingml/2006/main">
            <a:off x="711200" y="2130430"/>
            <a:ext cx="10566400" cy="1470025"/>
          </a:xfrm>
        </p:spPr>
        <p:txBody>
          <a:bodyPr xmlns:a="http://schemas.openxmlformats.org/drawingml/2006/main"/>
          <a:lstStyle xmlns:a="http://schemas.openxmlformats.org/drawingml/2006/main">
            <a:lvl1pPr algn="r">
              <a:buNone/>
              <a:defRPr>
                <a:latin typeface="Arial Narrow"/>
                <a:ea typeface="Arial Narrow"/>
                <a:cs typeface="Arial Narrow"/>
              </a:defRPr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Subtitle 2">
            <a:extLst xmlns:a="http://schemas.openxmlformats.org/drawingml/2006/main">
              <a:ext uri="{FF2B5EF4-FFF2-40B4-BE49-F238E27FC236}">
                <a16:creationId xmlns:a16="http://schemas.microsoft.com/office/drawing/2014/main" id="{CCA8B4CC-DA76-43E5-AC8F-8DEFFAB5FE21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761067" y="3600451"/>
            <a:ext cx="9516533" cy="1752600"/>
          </a:xfrm>
        </p:spPr>
        <p:txBody>
          <a:bodyPr xmlns:a="http://schemas.openxmlformats.org/drawingml/2006/main"/>
          <a:lstStyle xmlns:a="http://schemas.openxmlformats.org/drawingml/2006/main">
            <a:lvl1pPr marL="0" indent="0" algn="r">
              <a:buNone/>
              <a:defRPr>
                <a:solidFill>
                  <a:srgbClr val="000000"/>
                </a:solidFill>
                <a:latin typeface="Arial Narrow"/>
                <a:ea typeface="Arial Narrow"/>
                <a:cs typeface="Arial Narrow"/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 xmlns:a="http://schemas.openxmlformats.org/drawingml/2006/main">
            <a:r>
              <a:t>Click to edit Master subtitle style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2AAB6075-86A5-4736-87D3-437860923E58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70780A14-D399-C1D7-2970-707984CCF0CA}" type="datetime1">
              <a:t/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4FD44624-6356-4311-8B36-5FFDB91E5E6F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>
          <a:xfrm xmlns:a="http://schemas.openxmlformats.org/drawingml/2006/main">
            <a:off x="5438254" y="6486528"/>
            <a:ext cx="5531556" cy="365125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>
                <a:latin typeface="Arial Narrow"/>
                <a:ea typeface="Arial Narrow"/>
                <a:cs typeface="Arial Narrow"/>
              </a:defRPr>
            </a:lvl1pPr>
          </a:lstStyle>
          <a:p xmlns:a="http://schemas.openxmlformats.org/drawingml/2006/main">
            <a:r>
              <a:t/>
            </a:r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E34770BB-5119-4837-A4EA-BD4C1C319B42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10998033" y="6486528"/>
            <a:ext cx="925689" cy="365125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>
                <a:latin typeface="Arial Narrow"/>
                <a:ea typeface="Arial Narrow"/>
                <a:cs typeface="Arial Narrow"/>
              </a:defRPr>
            </a:lvl1pPr>
          </a:lstStyle>
          <a:p xmlns:a="http://schemas.openxmlformats.org/drawingml/2006/main">
            <a:fld id="{B0620E17-498B-DE4E-AB4D-A787BC91D2A7}" type="slidenum">
              <a:t>‹#›</a:t>
            </a:fld>
            <a:endParaRPr/>
          </a:p>
        </p:txBody>
      </p:sp>
      <p:sp>
        <p:nvSpPr>
          <p:cNvPr id="7" name="Straight Connector 6">
            <a:extLst xmlns:a="http://schemas.openxmlformats.org/drawingml/2006/main">
              <a:ext uri="{FF2B5EF4-FFF2-40B4-BE49-F238E27FC236}">
                <a16:creationId xmlns:a16="http://schemas.microsoft.com/office/drawing/2014/main" id="{9D6E8912-407E-49D2-BDB7-9DDE596503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1941763"/>
            <a:ext cx="12192000" cy="0"/>
          </a:xfrm>
          <a:prstGeom xmlns:a="http://schemas.openxmlformats.org/drawingml/2006/main" prst="line">
            <a:avLst/>
          </a:prstGeom>
          <a:ln xmlns:a="http://schemas.openxmlformats.org/drawingml/2006/main">
            <a:solidFill>
              <a:srgbClr val="1A2A63"/>
            </a:solidFill>
          </a:ln>
        </p:spPr>
        <p:style>
          <a:lnRef xmlns:a="http://schemas.openxmlformats.org/drawingml/2006/main" idx="2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1">
            <a:schemeClr val="accent1"/>
          </a:effectRef>
          <a:fontRef xmlns:a="http://schemas.openxmlformats.org/drawingml/2006/main" idx="minor">
            <a:schemeClr val="tx1"/>
          </a:fontRef>
        </p:style>
      </p:sp>
      <p:sp>
        <p:nvSpPr>
          <p:cNvPr id="8" name="Straight Connector 7">
            <a:extLst xmlns:a="http://schemas.openxmlformats.org/drawingml/2006/main">
              <a:ext uri="{FF2B5EF4-FFF2-40B4-BE49-F238E27FC236}">
                <a16:creationId xmlns:a16="http://schemas.microsoft.com/office/drawing/2014/main" id="{CF72568A-54BB-4E6D-87FD-5C2598D750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2001027"/>
            <a:ext cx="12192000" cy="0"/>
          </a:xfrm>
          <a:prstGeom xmlns:a="http://schemas.openxmlformats.org/drawingml/2006/main" prst="line">
            <a:avLst/>
          </a:prstGeom>
          <a:ln xmlns:a="http://schemas.openxmlformats.org/drawingml/2006/main">
            <a:solidFill>
              <a:srgbClr val="EE8012"/>
            </a:solidFill>
          </a:ln>
        </p:spPr>
        <p:style>
          <a:lnRef xmlns:a="http://schemas.openxmlformats.org/drawingml/2006/main" idx="2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1">
            <a:schemeClr val="accent1"/>
          </a:effectRef>
          <a:fontRef xmlns:a="http://schemas.openxmlformats.org/drawingml/2006/main" idx="minor">
            <a:schemeClr val="tx1"/>
          </a:fontRef>
        </p:style>
      </p:sp>
      <p:sp>
        <p:nvSpPr>
          <p:cNvPr id="9" name="Straight Connector 8">
            <a:extLst xmlns:a="http://schemas.openxmlformats.org/drawingml/2006/main">
              <a:ext uri="{FF2B5EF4-FFF2-40B4-BE49-F238E27FC236}">
                <a16:creationId xmlns:a16="http://schemas.microsoft.com/office/drawing/2014/main" id="{3E865F48-2008-4660-89F1-A28F73294C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2068756"/>
            <a:ext cx="12192000" cy="0"/>
          </a:xfrm>
          <a:prstGeom xmlns:a="http://schemas.openxmlformats.org/drawingml/2006/main" prst="line">
            <a:avLst/>
          </a:prstGeom>
          <a:ln xmlns:a="http://schemas.openxmlformats.org/drawingml/2006/main">
            <a:solidFill>
              <a:srgbClr val="C1203B"/>
            </a:solidFill>
          </a:ln>
        </p:spPr>
        <p:style>
          <a:lnRef xmlns:a="http://schemas.openxmlformats.org/drawingml/2006/main" idx="2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1">
            <a:schemeClr val="accent1"/>
          </a:effectRef>
          <a:fontRef xmlns:a="http://schemas.openxmlformats.org/drawingml/2006/main" idx="minor">
            <a:schemeClr val="tx1"/>
          </a:fontRef>
        </p:style>
      </p:sp>
      <p:pic>
        <p:nvPicPr>
          <p:cNvPr id="19" name="Picture 9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70eabc80dd34143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566839" y="248431"/>
            <a:ext cx="2356883" cy="1420881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2.xml><?xml version="1.0" encoding="utf-8"?>
<p:sldLayout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DFB794C5-748D-4101-88F6-3C67ABD08F5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286173" y="279403"/>
            <a:ext cx="9755297" cy="760663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9086911C-5468-40E0-845B-366183597600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EF833FB3-BB10-4805-8FC3-C4ED29BA36A3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70780A14-D399-C1D7-2970-707984CCF0CA}" type="datetime1">
              <a:t/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72536E6C-8793-4761-AF51-FDF4A1371C6D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CFAE161D-8163-4EE4-8926-48265F17F2B4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B0620E17-498B-DE4E-AB4D-A787BC91D2A7}" type="slidenum">
              <a:t>‹#›</a:t>
            </a:fld>
            <a:endParaRPr/>
          </a:p>
        </p:txBody>
      </p:sp>
      <p:sp>
        <p:nvSpPr>
          <p:cNvPr id="7" name="Straight Connector 6">
            <a:extLst xmlns:a="http://schemas.openxmlformats.org/drawingml/2006/main">
              <a:ext uri="{FF2B5EF4-FFF2-40B4-BE49-F238E27FC236}">
                <a16:creationId xmlns:a16="http://schemas.microsoft.com/office/drawing/2014/main" id="{6887F12E-66E8-426B-AFCE-80518D71D4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1065463"/>
            <a:ext cx="12192000" cy="0"/>
          </a:xfrm>
          <a:prstGeom xmlns:a="http://schemas.openxmlformats.org/drawingml/2006/main" prst="line">
            <a:avLst/>
          </a:prstGeom>
          <a:ln xmlns:a="http://schemas.openxmlformats.org/drawingml/2006/main">
            <a:solidFill>
              <a:srgbClr val="1A2A63"/>
            </a:solidFill>
          </a:ln>
        </p:spPr>
        <p:style>
          <a:lnRef xmlns:a="http://schemas.openxmlformats.org/drawingml/2006/main" idx="2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1">
            <a:schemeClr val="accent1"/>
          </a:effectRef>
          <a:fontRef xmlns:a="http://schemas.openxmlformats.org/drawingml/2006/main" idx="minor">
            <a:schemeClr val="tx1"/>
          </a:fontRef>
        </p:style>
      </p:sp>
      <p:sp>
        <p:nvSpPr>
          <p:cNvPr id="8" name="Straight Connector 7">
            <a:extLst xmlns:a="http://schemas.openxmlformats.org/drawingml/2006/main">
              <a:ext uri="{FF2B5EF4-FFF2-40B4-BE49-F238E27FC236}">
                <a16:creationId xmlns:a16="http://schemas.microsoft.com/office/drawing/2014/main" id="{EB45C87E-802F-49C7-A1A2-3A1FA9BFFF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1124725"/>
            <a:ext cx="12192000" cy="0"/>
          </a:xfrm>
          <a:prstGeom xmlns:a="http://schemas.openxmlformats.org/drawingml/2006/main" prst="line">
            <a:avLst/>
          </a:prstGeom>
          <a:ln xmlns:a="http://schemas.openxmlformats.org/drawingml/2006/main">
            <a:solidFill>
              <a:srgbClr val="EE8012"/>
            </a:solidFill>
          </a:ln>
        </p:spPr>
        <p:style>
          <a:lnRef xmlns:a="http://schemas.openxmlformats.org/drawingml/2006/main" idx="2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1">
            <a:schemeClr val="accent1"/>
          </a:effectRef>
          <a:fontRef xmlns:a="http://schemas.openxmlformats.org/drawingml/2006/main" idx="minor">
            <a:schemeClr val="tx1"/>
          </a:fontRef>
        </p:style>
      </p:sp>
      <p:sp>
        <p:nvSpPr>
          <p:cNvPr id="9" name="Straight Connector 8">
            <a:extLst xmlns:a="http://schemas.openxmlformats.org/drawingml/2006/main">
              <a:ext uri="{FF2B5EF4-FFF2-40B4-BE49-F238E27FC236}">
                <a16:creationId xmlns:a16="http://schemas.microsoft.com/office/drawing/2014/main" id="{650940F6-4CE3-45BE-AD40-5B7AFC5267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1192456"/>
            <a:ext cx="12192000" cy="0"/>
          </a:xfrm>
          <a:prstGeom xmlns:a="http://schemas.openxmlformats.org/drawingml/2006/main" prst="line">
            <a:avLst/>
          </a:prstGeom>
          <a:ln xmlns:a="http://schemas.openxmlformats.org/drawingml/2006/main">
            <a:solidFill>
              <a:srgbClr val="C1203B"/>
            </a:solidFill>
          </a:ln>
        </p:spPr>
        <p:style>
          <a:lnRef xmlns:a="http://schemas.openxmlformats.org/drawingml/2006/main" idx="2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1">
            <a:schemeClr val="accent1"/>
          </a:effectRef>
          <a:fontRef xmlns:a="http://schemas.openxmlformats.org/drawingml/2006/main" idx="minor">
            <a:schemeClr val="tx1"/>
          </a:fontRef>
        </p:style>
      </p:sp>
      <p:pic>
        <p:nvPicPr>
          <p:cNvPr id="19" name="Picture 9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8ac1fae88524411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0579395" y="114930"/>
            <a:ext cx="1494468" cy="919835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3.xml><?xml version="1.0" encoding="utf-8"?>
<p:sldLayout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1D53C5EB-BC11-4B41-9D59-3CDE04C214C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963084" y="4406902"/>
            <a:ext cx="10363200" cy="1362076"/>
          </a:xfrm>
        </p:spPr>
        <p:txBody>
          <a:bodyPr xmlns:a="http://schemas.openxmlformats.org/drawingml/2006/main" anchor="t"/>
          <a:lstStyle xmlns:a="http://schemas.openxmlformats.org/drawingml/2006/main">
            <a:lvl1pPr algn="l">
              <a:buNone/>
              <a:defRPr sz="4000" b="1" cap="all"/>
            </a:lvl1pPr>
          </a:lstStyle>
          <a:p xmlns:a="http://schemas.openxmlformats.org/drawingml/2006/main">
            <a:r>
              <a:t>Click to edit Master title style</a:t>
            </a:r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0E11C34B-B39F-4DE3-BDD2-057194DC8FDF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963084" y="2906713"/>
            <a:ext cx="10363200" cy="1500187"/>
          </a:xfrm>
        </p:spPr>
        <p:txBody>
          <a:bodyPr xmlns:a="http://schemas.openxmlformats.org/drawingml/2006/main" anchor="b"/>
          <a:lstStyle xmlns:a="http://schemas.openxmlformats.org/drawingml/2006/main"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82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6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4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2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09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27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4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C4AA8B82-0604-498C-BE77-DC835DF1C392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70780A14-D399-C1D7-2970-707984CCF0CA}" type="datetime1">
              <a:t/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F7941CF9-BDC7-405A-9F08-564B2CFD01FE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3D9340EE-A5AB-4342-9047-1AC3B527824A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B0620E17-498B-DE4E-AB4D-A787BC91D2A7}" type="slidenum">
              <a:t>‹#›</a:t>
            </a:fld>
            <a:endParaRPr/>
          </a:p>
        </p:txBody>
      </p:sp>
      <p:sp>
        <p:nvSpPr>
          <p:cNvPr id="7" name="Straight Connector 6">
            <a:extLst xmlns:a="http://schemas.openxmlformats.org/drawingml/2006/main">
              <a:ext uri="{FF2B5EF4-FFF2-40B4-BE49-F238E27FC236}">
                <a16:creationId xmlns:a16="http://schemas.microsoft.com/office/drawing/2014/main" id="{95E5EC84-4584-4320-BD5D-6BE1ECCACA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094663"/>
            <a:ext cx="12192000" cy="0"/>
          </a:xfrm>
          <a:prstGeom xmlns:a="http://schemas.openxmlformats.org/drawingml/2006/main" prst="line">
            <a:avLst/>
          </a:prstGeom>
          <a:ln xmlns:a="http://schemas.openxmlformats.org/drawingml/2006/main">
            <a:solidFill>
              <a:srgbClr val="1A2A63"/>
            </a:solidFill>
          </a:ln>
        </p:spPr>
        <p:style>
          <a:lnRef xmlns:a="http://schemas.openxmlformats.org/drawingml/2006/main" idx="2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1">
            <a:schemeClr val="accent1"/>
          </a:effectRef>
          <a:fontRef xmlns:a="http://schemas.openxmlformats.org/drawingml/2006/main" idx="minor">
            <a:schemeClr val="tx1"/>
          </a:fontRef>
        </p:style>
      </p:sp>
      <p:sp>
        <p:nvSpPr>
          <p:cNvPr id="8" name="Straight Connector 7">
            <a:extLst xmlns:a="http://schemas.openxmlformats.org/drawingml/2006/main">
              <a:ext uri="{FF2B5EF4-FFF2-40B4-BE49-F238E27FC236}">
                <a16:creationId xmlns:a16="http://schemas.microsoft.com/office/drawing/2014/main" id="{A29DDBB1-2A53-4912-A277-CC686E9EC6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153927"/>
            <a:ext cx="12192000" cy="0"/>
          </a:xfrm>
          <a:prstGeom xmlns:a="http://schemas.openxmlformats.org/drawingml/2006/main" prst="line">
            <a:avLst/>
          </a:prstGeom>
          <a:ln xmlns:a="http://schemas.openxmlformats.org/drawingml/2006/main">
            <a:solidFill>
              <a:srgbClr val="EE8012"/>
            </a:solidFill>
          </a:ln>
        </p:spPr>
        <p:style>
          <a:lnRef xmlns:a="http://schemas.openxmlformats.org/drawingml/2006/main" idx="2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1">
            <a:schemeClr val="accent1"/>
          </a:effectRef>
          <a:fontRef xmlns:a="http://schemas.openxmlformats.org/drawingml/2006/main" idx="minor">
            <a:schemeClr val="tx1"/>
          </a:fontRef>
        </p:style>
      </p:sp>
      <p:sp>
        <p:nvSpPr>
          <p:cNvPr id="9" name="Straight Connector 8">
            <a:extLst xmlns:a="http://schemas.openxmlformats.org/drawingml/2006/main">
              <a:ext uri="{FF2B5EF4-FFF2-40B4-BE49-F238E27FC236}">
                <a16:creationId xmlns:a16="http://schemas.microsoft.com/office/drawing/2014/main" id="{E1AD8D3B-6B4D-4110-AD39-D744D759FA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221656"/>
            <a:ext cx="12192000" cy="0"/>
          </a:xfrm>
          <a:prstGeom xmlns:a="http://schemas.openxmlformats.org/drawingml/2006/main" prst="line">
            <a:avLst/>
          </a:prstGeom>
          <a:ln xmlns:a="http://schemas.openxmlformats.org/drawingml/2006/main">
            <a:solidFill>
              <a:srgbClr val="C1203B"/>
            </a:solidFill>
          </a:ln>
        </p:spPr>
        <p:style>
          <a:lnRef xmlns:a="http://schemas.openxmlformats.org/drawingml/2006/main" idx="2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1">
            <a:schemeClr val="accent1"/>
          </a:effectRef>
          <a:fontRef xmlns:a="http://schemas.openxmlformats.org/drawingml/2006/main" idx="minor">
            <a:schemeClr val="tx1"/>
          </a:fontRef>
        </p:style>
      </p:sp>
      <p:pic>
        <p:nvPicPr>
          <p:cNvPr id="19" name="Picture 9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952dddb268e4f7e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0092267" y="101601"/>
            <a:ext cx="1947333" cy="919835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4.xml><?xml version="1.0" encoding="utf-8"?>
<p:sldLayout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73F1C32A-120D-403A-A211-A2B57C51239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619A0F4B-9AE7-475D-955E-6E26F105C685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609600" y="1600202"/>
            <a:ext cx="5384800" cy="4525963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2800"/>
            </a:lvl1pPr>
            <a:lvl2pPr>
              <a:buNone/>
              <a:defRPr sz="2400"/>
            </a:lvl2pPr>
            <a:lvl3pPr>
              <a:buNone/>
              <a:defRPr sz="2000"/>
            </a:lvl3pPr>
            <a:lvl4pPr>
              <a:buNone/>
              <a:defRPr sz="1800"/>
            </a:lvl4pPr>
            <a:lvl5pPr>
              <a:buNone/>
              <a:defRPr sz="1800"/>
            </a:lvl5pPr>
            <a:lvl6pPr>
              <a:buNone/>
              <a:defRPr sz="1800"/>
            </a:lvl6pPr>
            <a:lvl7pPr>
              <a:buNone/>
              <a:defRPr sz="1800"/>
            </a:lvl7pPr>
            <a:lvl8pPr>
              <a:buNone/>
              <a:defRPr sz="1800"/>
            </a:lvl8pPr>
            <a:lvl9pPr>
              <a:buNone/>
              <a:defRPr sz="18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</a:p>
        </p:txBody>
      </p:sp>
      <p:sp>
        <p:nvSpPr>
          <p:cNvPr id="4" name="Content Placeholder 3">
            <a:extLst xmlns:a="http://schemas.openxmlformats.org/drawingml/2006/main">
              <a:ext uri="{FF2B5EF4-FFF2-40B4-BE49-F238E27FC236}">
                <a16:creationId xmlns:a16="http://schemas.microsoft.com/office/drawing/2014/main" id="{1A6EEF8C-9D0D-4D6D-8244-25A3E614A24E}"/>
              </a:ext>
            </a:extLst>
          </p:cNvPr>
          <p:cNvSpPr>
            <a:spLocks xmlns:a="http://schemas.openxmlformats.org/drawingml/2006/main" noGrp="1"/>
          </p:cNvSpPr>
          <p:nvPr>
            <p:ph idx="2"/>
          </p:nvPr>
        </p:nvSpPr>
        <p:spPr>
          <a:xfrm xmlns:a="http://schemas.openxmlformats.org/drawingml/2006/main">
            <a:off x="6197600" y="1600202"/>
            <a:ext cx="5384800" cy="4525963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2800"/>
            </a:lvl1pPr>
            <a:lvl2pPr>
              <a:buNone/>
              <a:defRPr sz="2400"/>
            </a:lvl2pPr>
            <a:lvl3pPr>
              <a:buNone/>
              <a:defRPr sz="2000"/>
            </a:lvl3pPr>
            <a:lvl4pPr>
              <a:buNone/>
              <a:defRPr sz="1800"/>
            </a:lvl4pPr>
            <a:lvl5pPr>
              <a:buNone/>
              <a:defRPr sz="1800"/>
            </a:lvl5pPr>
            <a:lvl6pPr>
              <a:buNone/>
              <a:defRPr sz="1800"/>
            </a:lvl6pPr>
            <a:lvl7pPr>
              <a:buNone/>
              <a:defRPr sz="1800"/>
            </a:lvl7pPr>
            <a:lvl8pPr>
              <a:buNone/>
              <a:defRPr sz="1800"/>
            </a:lvl8pPr>
            <a:lvl9pPr>
              <a:buNone/>
              <a:defRPr sz="18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03E67E5F-10D7-4055-AC30-F0D90079D7B9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70780A14-D399-C1D7-2970-707984CCF0CA}" type="datetime1">
              <a:t/>
            </a:fld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09A12BCD-F945-46C7-9FCC-DD1E6611A773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B4C2B3B9-DDA1-4C46-8312-4D9278359E2A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B0620E17-498B-DE4E-AB4D-A787BC91D2A7}" type="slidenum">
              <a:t>‹#›</a:t>
            </a:fld>
            <a:endParaRPr/>
          </a:p>
        </p:txBody>
      </p:sp>
      <p:sp>
        <p:nvSpPr>
          <p:cNvPr id="8" name="Straight Connector 7">
            <a:extLst xmlns:a="http://schemas.openxmlformats.org/drawingml/2006/main">
              <a:ext uri="{FF2B5EF4-FFF2-40B4-BE49-F238E27FC236}">
                <a16:creationId xmlns:a16="http://schemas.microsoft.com/office/drawing/2014/main" id="{C54F96B3-4753-4CB7-AD4F-9FCF31B5C6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1065463"/>
            <a:ext cx="12192000" cy="0"/>
          </a:xfrm>
          <a:prstGeom xmlns:a="http://schemas.openxmlformats.org/drawingml/2006/main" prst="line">
            <a:avLst/>
          </a:prstGeom>
          <a:ln xmlns:a="http://schemas.openxmlformats.org/drawingml/2006/main">
            <a:solidFill>
              <a:srgbClr val="1A2A63"/>
            </a:solidFill>
          </a:ln>
        </p:spPr>
        <p:style>
          <a:lnRef xmlns:a="http://schemas.openxmlformats.org/drawingml/2006/main" idx="2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1">
            <a:schemeClr val="accent1"/>
          </a:effectRef>
          <a:fontRef xmlns:a="http://schemas.openxmlformats.org/drawingml/2006/main" idx="minor">
            <a:schemeClr val="tx1"/>
          </a:fontRef>
        </p:style>
      </p:sp>
      <p:sp>
        <p:nvSpPr>
          <p:cNvPr id="9" name="Straight Connector 8">
            <a:extLst xmlns:a="http://schemas.openxmlformats.org/drawingml/2006/main">
              <a:ext uri="{FF2B5EF4-FFF2-40B4-BE49-F238E27FC236}">
                <a16:creationId xmlns:a16="http://schemas.microsoft.com/office/drawing/2014/main" id="{E7EF8E4E-0736-4E43-8F6D-A4DEC0618F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1124725"/>
            <a:ext cx="12192000" cy="0"/>
          </a:xfrm>
          <a:prstGeom xmlns:a="http://schemas.openxmlformats.org/drawingml/2006/main" prst="line">
            <a:avLst/>
          </a:prstGeom>
          <a:ln xmlns:a="http://schemas.openxmlformats.org/drawingml/2006/main">
            <a:solidFill>
              <a:srgbClr val="EE8012"/>
            </a:solidFill>
          </a:ln>
        </p:spPr>
        <p:style>
          <a:lnRef xmlns:a="http://schemas.openxmlformats.org/drawingml/2006/main" idx="2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1">
            <a:schemeClr val="accent1"/>
          </a:effectRef>
          <a:fontRef xmlns:a="http://schemas.openxmlformats.org/drawingml/2006/main" idx="minor">
            <a:schemeClr val="tx1"/>
          </a:fontRef>
        </p:style>
      </p:sp>
      <p:sp>
        <p:nvSpPr>
          <p:cNvPr id="10" name="Straight Connector 9">
            <a:extLst xmlns:a="http://schemas.openxmlformats.org/drawingml/2006/main">
              <a:ext uri="{FF2B5EF4-FFF2-40B4-BE49-F238E27FC236}">
                <a16:creationId xmlns:a16="http://schemas.microsoft.com/office/drawing/2014/main" id="{BC1AED91-C624-48D3-9ECA-BD416A1E41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1192456"/>
            <a:ext cx="12192000" cy="0"/>
          </a:xfrm>
          <a:prstGeom xmlns:a="http://schemas.openxmlformats.org/drawingml/2006/main" prst="line">
            <a:avLst/>
          </a:prstGeom>
          <a:ln xmlns:a="http://schemas.openxmlformats.org/drawingml/2006/main">
            <a:solidFill>
              <a:srgbClr val="C1203B"/>
            </a:solidFill>
          </a:ln>
        </p:spPr>
        <p:style>
          <a:lnRef xmlns:a="http://schemas.openxmlformats.org/drawingml/2006/main" idx="2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1">
            <a:schemeClr val="accent1"/>
          </a:effectRef>
          <a:fontRef xmlns:a="http://schemas.openxmlformats.org/drawingml/2006/main" idx="minor">
            <a:schemeClr val="tx1"/>
          </a:fontRef>
        </p:style>
      </p:sp>
      <p:pic>
        <p:nvPicPr>
          <p:cNvPr id="21" name="Picture 1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a52c8fd8cda4493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0092267" y="101601"/>
            <a:ext cx="1947333" cy="919835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5.xml><?xml version="1.0" encoding="utf-8"?>
<p:sldLayout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872BE982-0226-4F4B-B5CA-A64FBE8FA50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>
            <a:lvl1pPr>
              <a:buNone/>
              <a:defRPr/>
            </a:lvl1pPr>
          </a:lstStyle>
          <a:p xmlns:a="http://schemas.openxmlformats.org/drawingml/2006/main">
            <a:r>
              <a:t>Click to edit Master title style</a:t>
            </a:r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732F82C7-341B-496E-A0D9-FFBAA74E275A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09600" y="1535114"/>
            <a:ext cx="5386917" cy="639763"/>
          </a:xfrm>
        </p:spPr>
        <p:txBody>
          <a:bodyPr xmlns:a="http://schemas.openxmlformats.org/drawingml/2006/main" anchor="b"/>
          <a:lstStyle xmlns:a="http://schemas.openxmlformats.org/drawingml/2006/main">
            <a:lvl1pPr marL="0" indent="0">
              <a:buNone/>
              <a:defRPr sz="2400" b="1"/>
            </a:lvl1pPr>
            <a:lvl2pPr marL="457182" indent="0">
              <a:buNone/>
              <a:defRPr sz="2000" b="1"/>
            </a:lvl2pPr>
            <a:lvl3pPr marL="914364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1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Content Placeholder 3">
            <a:extLst xmlns:a="http://schemas.openxmlformats.org/drawingml/2006/main">
              <a:ext uri="{FF2B5EF4-FFF2-40B4-BE49-F238E27FC236}">
                <a16:creationId xmlns:a16="http://schemas.microsoft.com/office/drawing/2014/main" id="{CFC6F526-A91B-4169-9278-0F32EDAC2C85}"/>
              </a:ext>
            </a:extLst>
          </p:cNvPr>
          <p:cNvSpPr>
            <a:spLocks xmlns:a="http://schemas.openxmlformats.org/drawingml/2006/main" noGrp="1"/>
          </p:cNvSpPr>
          <p:nvPr>
            <p:ph idx="2"/>
          </p:nvPr>
        </p:nvSpPr>
        <p:spPr>
          <a:xfrm xmlns:a="http://schemas.openxmlformats.org/drawingml/2006/main">
            <a:off x="609600" y="2174875"/>
            <a:ext cx="5386917" cy="3951288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2400"/>
            </a:lvl1pPr>
            <a:lvl2pPr>
              <a:buNone/>
              <a:defRPr sz="2000"/>
            </a:lvl2pPr>
            <a:lvl3pPr>
              <a:buNone/>
              <a:defRPr sz="1800"/>
            </a:lvl3pPr>
            <a:lvl4pPr>
              <a:buNone/>
              <a:defRPr sz="1600"/>
            </a:lvl4pPr>
            <a:lvl5pPr>
              <a:buNone/>
              <a:defRPr sz="1600"/>
            </a:lvl5pPr>
            <a:lvl6pPr>
              <a:buNone/>
              <a:defRPr sz="1600"/>
            </a:lvl6pPr>
            <a:lvl7pPr>
              <a:buNone/>
              <a:defRPr sz="1600"/>
            </a:lvl7pPr>
            <a:lvl8pPr>
              <a:buNone/>
              <a:defRPr sz="1600"/>
            </a:lvl8pPr>
            <a:lvl9pPr>
              <a:buNone/>
              <a:defRPr sz="16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</a:p>
        </p:txBody>
      </p:sp>
      <p:sp>
        <p:nvSpPr>
          <p:cNvPr id="5" name="Text Placeholder 4">
            <a:extLst xmlns:a="http://schemas.openxmlformats.org/drawingml/2006/main">
              <a:ext uri="{FF2B5EF4-FFF2-40B4-BE49-F238E27FC236}">
                <a16:creationId xmlns:a16="http://schemas.microsoft.com/office/drawing/2014/main" id="{1AD3A1BE-28A0-4542-8145-BCCA3F96F147}"/>
              </a:ext>
            </a:extLst>
          </p:cNvPr>
          <p:cNvSpPr>
            <a:spLocks xmlns:a="http://schemas.openxmlformats.org/drawingml/2006/main" noGrp="1"/>
          </p:cNvSpPr>
          <p:nvPr>
            <p:ph type="body" idx="3"/>
          </p:nvPr>
        </p:nvSpPr>
        <p:spPr>
          <a:xfrm xmlns:a="http://schemas.openxmlformats.org/drawingml/2006/main">
            <a:off x="6193373" y="1535114"/>
            <a:ext cx="5389033" cy="639763"/>
          </a:xfrm>
        </p:spPr>
        <p:txBody>
          <a:bodyPr xmlns:a="http://schemas.openxmlformats.org/drawingml/2006/main" anchor="b"/>
          <a:lstStyle xmlns:a="http://schemas.openxmlformats.org/drawingml/2006/main">
            <a:lvl1pPr marL="0" indent="0">
              <a:buNone/>
              <a:defRPr sz="2400" b="1"/>
            </a:lvl1pPr>
            <a:lvl2pPr marL="457182" indent="0">
              <a:buNone/>
              <a:defRPr sz="2000" b="1"/>
            </a:lvl2pPr>
            <a:lvl3pPr marL="914364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1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6" name="Content Placeholder 5">
            <a:extLst xmlns:a="http://schemas.openxmlformats.org/drawingml/2006/main">
              <a:ext uri="{FF2B5EF4-FFF2-40B4-BE49-F238E27FC236}">
                <a16:creationId xmlns:a16="http://schemas.microsoft.com/office/drawing/2014/main" id="{A0F864AE-33E4-440C-852B-5BE87FADEAA4}"/>
              </a:ext>
            </a:extLst>
          </p:cNvPr>
          <p:cNvSpPr>
            <a:spLocks xmlns:a="http://schemas.openxmlformats.org/drawingml/2006/main" noGrp="1"/>
          </p:cNvSpPr>
          <p:nvPr>
            <p:ph idx="4"/>
          </p:nvPr>
        </p:nvSpPr>
        <p:spPr>
          <a:xfrm xmlns:a="http://schemas.openxmlformats.org/drawingml/2006/main">
            <a:off x="6193373" y="2174875"/>
            <a:ext cx="5389033" cy="3951288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2400"/>
            </a:lvl1pPr>
            <a:lvl2pPr>
              <a:buNone/>
              <a:defRPr sz="2000"/>
            </a:lvl2pPr>
            <a:lvl3pPr>
              <a:buNone/>
              <a:defRPr sz="1800"/>
            </a:lvl3pPr>
            <a:lvl4pPr>
              <a:buNone/>
              <a:defRPr sz="1600"/>
            </a:lvl4pPr>
            <a:lvl5pPr>
              <a:buNone/>
              <a:defRPr sz="1600"/>
            </a:lvl5pPr>
            <a:lvl6pPr>
              <a:buNone/>
              <a:defRPr sz="1600"/>
            </a:lvl6pPr>
            <a:lvl7pPr>
              <a:buNone/>
              <a:defRPr sz="1600"/>
            </a:lvl7pPr>
            <a:lvl8pPr>
              <a:buNone/>
              <a:defRPr sz="1600"/>
            </a:lvl8pPr>
            <a:lvl9pPr>
              <a:buNone/>
              <a:defRPr sz="16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</a:p>
        </p:txBody>
      </p:sp>
      <p:sp>
        <p:nvSpPr>
          <p:cNvPr id="7" name="Date Placeholder 6">
            <a:extLst xmlns:a="http://schemas.openxmlformats.org/drawingml/2006/main">
              <a:ext uri="{FF2B5EF4-FFF2-40B4-BE49-F238E27FC236}">
                <a16:creationId xmlns:a16="http://schemas.microsoft.com/office/drawing/2014/main" id="{C920C889-FE1F-47DE-B28A-C16402A21FC3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70780A14-D399-C1D7-2970-707984CCF0CA}" type="datetime1">
              <a:t/>
            </a:fld>
            <a:endParaRPr/>
          </a:p>
        </p:txBody>
      </p:sp>
      <p:sp>
        <p:nvSpPr>
          <p:cNvPr id="8" name="Footer Placeholder 7">
            <a:extLst xmlns:a="http://schemas.openxmlformats.org/drawingml/2006/main">
              <a:ext uri="{FF2B5EF4-FFF2-40B4-BE49-F238E27FC236}">
                <a16:creationId xmlns:a16="http://schemas.microsoft.com/office/drawing/2014/main" id="{A8CAA498-52A9-4E17-B1CC-F5BF150F07D8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9" name="Slide Number Placeholder 8">
            <a:extLst xmlns:a="http://schemas.openxmlformats.org/drawingml/2006/main">
              <a:ext uri="{FF2B5EF4-FFF2-40B4-BE49-F238E27FC236}">
                <a16:creationId xmlns:a16="http://schemas.microsoft.com/office/drawing/2014/main" id="{F771335C-E312-48A6-AED8-928E3AA6AC7C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B0620E17-498B-DE4E-AB4D-A787BC91D2A7}" type="slidenum">
              <a:t>‹#›</a:t>
            </a:fld>
            <a:endParaRPr/>
          </a:p>
        </p:txBody>
      </p:sp>
      <p:sp>
        <p:nvSpPr>
          <p:cNvPr id="10" name="Straight Connector 9">
            <a:extLst xmlns:a="http://schemas.openxmlformats.org/drawingml/2006/main">
              <a:ext uri="{FF2B5EF4-FFF2-40B4-BE49-F238E27FC236}">
                <a16:creationId xmlns:a16="http://schemas.microsoft.com/office/drawing/2014/main" id="{47B40F19-406B-4985-8C42-82339D1434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1065463"/>
            <a:ext cx="12192000" cy="0"/>
          </a:xfrm>
          <a:prstGeom xmlns:a="http://schemas.openxmlformats.org/drawingml/2006/main" prst="line">
            <a:avLst/>
          </a:prstGeom>
          <a:ln xmlns:a="http://schemas.openxmlformats.org/drawingml/2006/main">
            <a:solidFill>
              <a:srgbClr val="1A2A63"/>
            </a:solidFill>
          </a:ln>
        </p:spPr>
        <p:style>
          <a:lnRef xmlns:a="http://schemas.openxmlformats.org/drawingml/2006/main" idx="2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1">
            <a:schemeClr val="accent1"/>
          </a:effectRef>
          <a:fontRef xmlns:a="http://schemas.openxmlformats.org/drawingml/2006/main" idx="minor">
            <a:schemeClr val="tx1"/>
          </a:fontRef>
        </p:style>
      </p:sp>
      <p:sp>
        <p:nvSpPr>
          <p:cNvPr id="11" name="Straight Connector 10">
            <a:extLst xmlns:a="http://schemas.openxmlformats.org/drawingml/2006/main">
              <a:ext uri="{FF2B5EF4-FFF2-40B4-BE49-F238E27FC236}">
                <a16:creationId xmlns:a16="http://schemas.microsoft.com/office/drawing/2014/main" id="{B928CF5E-EF66-418E-8E64-126FC1D1FA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1124725"/>
            <a:ext cx="12192000" cy="0"/>
          </a:xfrm>
          <a:prstGeom xmlns:a="http://schemas.openxmlformats.org/drawingml/2006/main" prst="line">
            <a:avLst/>
          </a:prstGeom>
          <a:ln xmlns:a="http://schemas.openxmlformats.org/drawingml/2006/main">
            <a:solidFill>
              <a:srgbClr val="EE8012"/>
            </a:solidFill>
          </a:ln>
        </p:spPr>
        <p:style>
          <a:lnRef xmlns:a="http://schemas.openxmlformats.org/drawingml/2006/main" idx="2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1">
            <a:schemeClr val="accent1"/>
          </a:effectRef>
          <a:fontRef xmlns:a="http://schemas.openxmlformats.org/drawingml/2006/main" idx="minor">
            <a:schemeClr val="tx1"/>
          </a:fontRef>
        </p:style>
      </p:sp>
      <p:sp>
        <p:nvSpPr>
          <p:cNvPr id="12" name="Straight Connector 11">
            <a:extLst xmlns:a="http://schemas.openxmlformats.org/drawingml/2006/main">
              <a:ext uri="{FF2B5EF4-FFF2-40B4-BE49-F238E27FC236}">
                <a16:creationId xmlns:a16="http://schemas.microsoft.com/office/drawing/2014/main" id="{641D9741-D416-4636-90B9-364F96604C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1192456"/>
            <a:ext cx="12192000" cy="0"/>
          </a:xfrm>
          <a:prstGeom xmlns:a="http://schemas.openxmlformats.org/drawingml/2006/main" prst="line">
            <a:avLst/>
          </a:prstGeom>
          <a:ln xmlns:a="http://schemas.openxmlformats.org/drawingml/2006/main">
            <a:solidFill>
              <a:srgbClr val="C1203B"/>
            </a:solidFill>
          </a:ln>
        </p:spPr>
        <p:style>
          <a:lnRef xmlns:a="http://schemas.openxmlformats.org/drawingml/2006/main" idx="2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1">
            <a:schemeClr val="accent1"/>
          </a:effectRef>
          <a:fontRef xmlns:a="http://schemas.openxmlformats.org/drawingml/2006/main" idx="minor">
            <a:schemeClr val="tx1"/>
          </a:fontRef>
        </p:style>
      </p:sp>
      <p:pic>
        <p:nvPicPr>
          <p:cNvPr id="25" name="Picture 1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84f519b54db4352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0092267" y="101601"/>
            <a:ext cx="1947333" cy="919835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6.xml><?xml version="1.0" encoding="utf-8"?>
<p:sldLayout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F63EF599-95AE-4AB2-ACB5-360BB627BDA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</a:p>
        </p:txBody>
      </p:sp>
      <p:sp>
        <p:nvSpPr>
          <p:cNvPr id="3" name="Date Placeholder 2">
            <a:extLst xmlns:a="http://schemas.openxmlformats.org/drawingml/2006/main">
              <a:ext uri="{FF2B5EF4-FFF2-40B4-BE49-F238E27FC236}">
                <a16:creationId xmlns:a16="http://schemas.microsoft.com/office/drawing/2014/main" id="{1ED37034-86A1-4084-8258-E1028895395A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70780A14-D399-C1D7-2970-707984CCF0CA}" type="datetime1">
              <a:t/>
            </a:fld>
            <a:endParaRPr/>
          </a:p>
        </p:txBody>
      </p:sp>
      <p:sp>
        <p:nvSpPr>
          <p:cNvPr id="4" name="Footer Placeholder 3">
            <a:extLst xmlns:a="http://schemas.openxmlformats.org/drawingml/2006/main">
              <a:ext uri="{FF2B5EF4-FFF2-40B4-BE49-F238E27FC236}">
                <a16:creationId xmlns:a16="http://schemas.microsoft.com/office/drawing/2014/main" id="{157590B5-284F-41E8-A811-9E3D1B918C4B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5" name="Slide Number Placeholder 4">
            <a:extLst xmlns:a="http://schemas.openxmlformats.org/drawingml/2006/main">
              <a:ext uri="{FF2B5EF4-FFF2-40B4-BE49-F238E27FC236}">
                <a16:creationId xmlns:a16="http://schemas.microsoft.com/office/drawing/2014/main" id="{E1301084-2D70-4DB2-99B5-4EDB1B20E513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B0620E17-498B-DE4E-AB4D-A787BC91D2A7}" type="slidenum">
              <a:t>‹#›</a:t>
            </a:fld>
            <a:endParaRPr/>
          </a:p>
        </p:txBody>
      </p:sp>
      <p:sp>
        <p:nvSpPr>
          <p:cNvPr id="6" name="Straight Connector 5">
            <a:extLst xmlns:a="http://schemas.openxmlformats.org/drawingml/2006/main">
              <a:ext uri="{FF2B5EF4-FFF2-40B4-BE49-F238E27FC236}">
                <a16:creationId xmlns:a16="http://schemas.microsoft.com/office/drawing/2014/main" id="{DA2E86B6-A3F3-410B-B7B1-E67447408F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1065463"/>
            <a:ext cx="12192000" cy="0"/>
          </a:xfrm>
          <a:prstGeom xmlns:a="http://schemas.openxmlformats.org/drawingml/2006/main" prst="line">
            <a:avLst/>
          </a:prstGeom>
          <a:ln xmlns:a="http://schemas.openxmlformats.org/drawingml/2006/main">
            <a:solidFill>
              <a:srgbClr val="1A2A63"/>
            </a:solidFill>
          </a:ln>
        </p:spPr>
        <p:style>
          <a:lnRef xmlns:a="http://schemas.openxmlformats.org/drawingml/2006/main" idx="2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1">
            <a:schemeClr val="accent1"/>
          </a:effectRef>
          <a:fontRef xmlns:a="http://schemas.openxmlformats.org/drawingml/2006/main" idx="minor">
            <a:schemeClr val="tx1"/>
          </a:fontRef>
        </p:style>
      </p:sp>
      <p:sp>
        <p:nvSpPr>
          <p:cNvPr id="7" name="Straight Connector 6">
            <a:extLst xmlns:a="http://schemas.openxmlformats.org/drawingml/2006/main">
              <a:ext uri="{FF2B5EF4-FFF2-40B4-BE49-F238E27FC236}">
                <a16:creationId xmlns:a16="http://schemas.microsoft.com/office/drawing/2014/main" id="{68408E52-1F0A-4384-B5A3-84DB2D0541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1124725"/>
            <a:ext cx="12192000" cy="0"/>
          </a:xfrm>
          <a:prstGeom xmlns:a="http://schemas.openxmlformats.org/drawingml/2006/main" prst="line">
            <a:avLst/>
          </a:prstGeom>
          <a:ln xmlns:a="http://schemas.openxmlformats.org/drawingml/2006/main">
            <a:solidFill>
              <a:srgbClr val="EE8012"/>
            </a:solidFill>
          </a:ln>
        </p:spPr>
        <p:style>
          <a:lnRef xmlns:a="http://schemas.openxmlformats.org/drawingml/2006/main" idx="2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1">
            <a:schemeClr val="accent1"/>
          </a:effectRef>
          <a:fontRef xmlns:a="http://schemas.openxmlformats.org/drawingml/2006/main" idx="minor">
            <a:schemeClr val="tx1"/>
          </a:fontRef>
        </p:style>
      </p:sp>
      <p:sp>
        <p:nvSpPr>
          <p:cNvPr id="8" name="Straight Connector 7">
            <a:extLst xmlns:a="http://schemas.openxmlformats.org/drawingml/2006/main">
              <a:ext uri="{FF2B5EF4-FFF2-40B4-BE49-F238E27FC236}">
                <a16:creationId xmlns:a16="http://schemas.microsoft.com/office/drawing/2014/main" id="{78696083-D412-412A-B5DC-C5BBCC357B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1192456"/>
            <a:ext cx="12192000" cy="0"/>
          </a:xfrm>
          <a:prstGeom xmlns:a="http://schemas.openxmlformats.org/drawingml/2006/main" prst="line">
            <a:avLst/>
          </a:prstGeom>
          <a:ln xmlns:a="http://schemas.openxmlformats.org/drawingml/2006/main">
            <a:solidFill>
              <a:srgbClr val="C1203B"/>
            </a:solidFill>
          </a:ln>
        </p:spPr>
        <p:style>
          <a:lnRef xmlns:a="http://schemas.openxmlformats.org/drawingml/2006/main" idx="2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1">
            <a:schemeClr val="accent1"/>
          </a:effectRef>
          <a:fontRef xmlns:a="http://schemas.openxmlformats.org/drawingml/2006/main" idx="minor">
            <a:schemeClr val="tx1"/>
          </a:fontRef>
        </p:style>
      </p:sp>
      <p:pic>
        <p:nvPicPr>
          <p:cNvPr id="17" name="Picture 8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10f6a0697044c11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0092267" y="101601"/>
            <a:ext cx="1947333" cy="919835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7.xml><?xml version="1.0" encoding="utf-8"?>
<p:sldLayout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Date Placeholder 1">
            <a:extLst xmlns:a="http://schemas.openxmlformats.org/drawingml/2006/main">
              <a:ext uri="{FF2B5EF4-FFF2-40B4-BE49-F238E27FC236}">
                <a16:creationId xmlns:a16="http://schemas.microsoft.com/office/drawing/2014/main" id="{D5FC9DBF-6F0B-468B-93E8-A1F3C4BC093E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70780A14-D399-C1D7-2970-707984CCF0CA}" type="datetime1">
              <a:t/>
            </a:fld>
            <a:endParaRPr/>
          </a:p>
        </p:txBody>
      </p:sp>
      <p:sp>
        <p:nvSpPr>
          <p:cNvPr id="3" name="Footer Placeholder 2">
            <a:extLst xmlns:a="http://schemas.openxmlformats.org/drawingml/2006/main">
              <a:ext uri="{FF2B5EF4-FFF2-40B4-BE49-F238E27FC236}">
                <a16:creationId xmlns:a16="http://schemas.microsoft.com/office/drawing/2014/main" id="{371BC9EE-C06D-43FD-965F-D323BB05B933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>
            <a:extLst xmlns:a="http://schemas.openxmlformats.org/drawingml/2006/main">
              <a:ext uri="{FF2B5EF4-FFF2-40B4-BE49-F238E27FC236}">
                <a16:creationId xmlns:a16="http://schemas.microsoft.com/office/drawing/2014/main" id="{C5599958-EEB6-4D4C-BDB1-DEC38B8D22DC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B0620E17-498B-DE4E-AB4D-A787BC91D2A7}" type="slidenum">
              <a:t>‹#›</a:t>
            </a:fld>
            <a:endParaRPr/>
          </a:p>
        </p:txBody>
      </p:sp>
      <p:sp>
        <p:nvSpPr>
          <p:cNvPr id="5" name="Straight Connector 4">
            <a:extLst xmlns:a="http://schemas.openxmlformats.org/drawingml/2006/main">
              <a:ext uri="{FF2B5EF4-FFF2-40B4-BE49-F238E27FC236}">
                <a16:creationId xmlns:a16="http://schemas.microsoft.com/office/drawing/2014/main" id="{0A67B35F-B389-4719-9F6A-7390C51404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1940649" y="2"/>
            <a:ext cx="0" cy="6855884"/>
          </a:xfrm>
          <a:prstGeom xmlns:a="http://schemas.openxmlformats.org/drawingml/2006/main" prst="line">
            <a:avLst/>
          </a:prstGeom>
          <a:ln xmlns:a="http://schemas.openxmlformats.org/drawingml/2006/main">
            <a:solidFill>
              <a:srgbClr val="1A2A63"/>
            </a:solidFill>
          </a:ln>
        </p:spPr>
        <p:style>
          <a:lnRef xmlns:a="http://schemas.openxmlformats.org/drawingml/2006/main" idx="2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1">
            <a:schemeClr val="accent1"/>
          </a:effectRef>
          <a:fontRef xmlns:a="http://schemas.openxmlformats.org/drawingml/2006/main" idx="minor">
            <a:schemeClr val="tx1"/>
          </a:fontRef>
        </p:style>
      </p:sp>
      <p:sp>
        <p:nvSpPr>
          <p:cNvPr id="6" name="Straight Connector 5">
            <a:extLst xmlns:a="http://schemas.openxmlformats.org/drawingml/2006/main">
              <a:ext uri="{FF2B5EF4-FFF2-40B4-BE49-F238E27FC236}">
                <a16:creationId xmlns:a16="http://schemas.microsoft.com/office/drawing/2014/main" id="{E74C0EE2-BE86-4CE0-81DD-86D95EF3E8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1991449" y="2"/>
            <a:ext cx="0" cy="6855884"/>
          </a:xfrm>
          <a:prstGeom xmlns:a="http://schemas.openxmlformats.org/drawingml/2006/main" prst="line">
            <a:avLst/>
          </a:prstGeom>
          <a:ln xmlns:a="http://schemas.openxmlformats.org/drawingml/2006/main">
            <a:solidFill>
              <a:srgbClr val="EE8012"/>
            </a:solidFill>
          </a:ln>
        </p:spPr>
        <p:style>
          <a:lnRef xmlns:a="http://schemas.openxmlformats.org/drawingml/2006/main" idx="2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1">
            <a:schemeClr val="accent1"/>
          </a:effectRef>
          <a:fontRef xmlns:a="http://schemas.openxmlformats.org/drawingml/2006/main" idx="minor">
            <a:schemeClr val="tx1"/>
          </a:fontRef>
        </p:style>
      </p:sp>
      <p:sp>
        <p:nvSpPr>
          <p:cNvPr id="7" name="Straight Connector 6">
            <a:extLst xmlns:a="http://schemas.openxmlformats.org/drawingml/2006/main">
              <a:ext uri="{FF2B5EF4-FFF2-40B4-BE49-F238E27FC236}">
                <a16:creationId xmlns:a16="http://schemas.microsoft.com/office/drawing/2014/main" id="{185553AF-E943-4312-86BD-365A0C96B3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2042249" y="2"/>
            <a:ext cx="0" cy="6855883"/>
          </a:xfrm>
          <a:prstGeom xmlns:a="http://schemas.openxmlformats.org/drawingml/2006/main" prst="line">
            <a:avLst/>
          </a:prstGeom>
          <a:ln xmlns:a="http://schemas.openxmlformats.org/drawingml/2006/main">
            <a:solidFill>
              <a:srgbClr val="C1203B"/>
            </a:solidFill>
          </a:ln>
        </p:spPr>
        <p:style>
          <a:lnRef xmlns:a="http://schemas.openxmlformats.org/drawingml/2006/main" idx="2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1">
            <a:schemeClr val="accent1"/>
          </a:effectRef>
          <a:fontRef xmlns:a="http://schemas.openxmlformats.org/drawingml/2006/main" idx="minor">
            <a:schemeClr val="tx1"/>
          </a:fontRef>
        </p:style>
      </p:sp>
      <p:pic>
        <p:nvPicPr>
          <p:cNvPr id="15" name="Picture 27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1dc70c693f94b5b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940819" y="114301"/>
            <a:ext cx="1947333" cy="919835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8.xml><?xml version="1.0" encoding="utf-8"?>
<p:sldLayout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0537AAD7-A867-4FB5-AD93-1463ADB3812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09606" y="273052"/>
            <a:ext cx="4011084" cy="1162051"/>
          </a:xfrm>
        </p:spPr>
        <p:txBody>
          <a:bodyPr xmlns:a="http://schemas.openxmlformats.org/drawingml/2006/main" anchor="b"/>
          <a:lstStyle xmlns:a="http://schemas.openxmlformats.org/drawingml/2006/main">
            <a:lvl1pPr algn="l">
              <a:buNone/>
              <a:defRPr sz="2000" b="1"/>
            </a:lvl1pPr>
          </a:lstStyle>
          <a:p xmlns:a="http://schemas.openxmlformats.org/drawingml/2006/main">
            <a:r>
              <a:t>Click to edit Master title style</a:t>
            </a:r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84F7C945-8A50-4A60-9923-FB63B004D33F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4766733" y="273053"/>
            <a:ext cx="6815667" cy="5853113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3200"/>
            </a:lvl1pPr>
            <a:lvl2pPr>
              <a:buNone/>
              <a:defRPr sz="2800"/>
            </a:lvl2pPr>
            <a:lvl3pPr>
              <a:buNone/>
              <a:defRPr sz="2400"/>
            </a:lvl3pPr>
            <a:lvl4pPr>
              <a:buNone/>
              <a:defRPr sz="2000"/>
            </a:lvl4pPr>
            <a:lvl5pPr>
              <a:buNone/>
              <a:defRPr sz="2000"/>
            </a:lvl5pPr>
            <a:lvl6pPr>
              <a:buNone/>
              <a:defRPr sz="2000"/>
            </a:lvl6pPr>
            <a:lvl7pPr>
              <a:buNone/>
              <a:defRPr sz="2000"/>
            </a:lvl7pPr>
            <a:lvl8pPr>
              <a:buNone/>
              <a:defRPr sz="2000"/>
            </a:lvl8pPr>
            <a:lvl9pPr>
              <a:buNone/>
              <a:defRPr sz="20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</a:p>
        </p:txBody>
      </p:sp>
      <p:sp>
        <p:nvSpPr>
          <p:cNvPr id="4" name="Text Placeholder 3">
            <a:extLst xmlns:a="http://schemas.openxmlformats.org/drawingml/2006/main">
              <a:ext uri="{FF2B5EF4-FFF2-40B4-BE49-F238E27FC236}">
                <a16:creationId xmlns:a16="http://schemas.microsoft.com/office/drawing/2014/main" id="{88B8CC2A-496B-429A-9731-3344E236AAA6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09606" y="1435101"/>
            <a:ext cx="4011084" cy="4140200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1400"/>
            </a:lvl1pPr>
            <a:lvl2pPr marL="457182" indent="0">
              <a:buNone/>
              <a:defRPr sz="1200"/>
            </a:lvl2pPr>
            <a:lvl3pPr marL="914364" indent="0">
              <a:buNone/>
              <a:defRPr sz="1000"/>
            </a:lvl3pPr>
            <a:lvl4pPr marL="1371545" indent="0">
              <a:buNone/>
              <a:defRPr sz="900"/>
            </a:lvl4pPr>
            <a:lvl5pPr marL="1828727" indent="0">
              <a:buNone/>
              <a:defRPr sz="900"/>
            </a:lvl5pPr>
            <a:lvl6pPr marL="2285909" indent="0">
              <a:buNone/>
              <a:defRPr sz="900"/>
            </a:lvl6pPr>
            <a:lvl7pPr marL="2743091" indent="0">
              <a:buNone/>
              <a:defRPr sz="900"/>
            </a:lvl7pPr>
            <a:lvl8pPr marL="3200272" indent="0">
              <a:buNone/>
              <a:defRPr sz="900"/>
            </a:lvl8pPr>
            <a:lvl9pPr marL="3657454" indent="0">
              <a:buNone/>
              <a:defRPr sz="9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C2D72B2C-885A-40D5-B3E0-C070B2ADB42A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70780A14-D399-C1D7-2970-707984CCF0CA}" type="datetime1">
              <a:t/>
            </a:fld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CE45739F-2090-4F62-9A09-44A5D5BE1ECB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FCC97AF5-A392-4E38-A6A1-679D84482E53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B0620E17-498B-DE4E-AB4D-A787BC91D2A7}" type="slidenum">
              <a:t>‹#›</a:t>
            </a:fld>
            <a:endParaRPr/>
          </a:p>
        </p:txBody>
      </p:sp>
      <p:pic>
        <p:nvPicPr>
          <p:cNvPr id="15" name="Picture 7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093294706a54b7e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70286" y="5602746"/>
            <a:ext cx="1947333" cy="919835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9.xml><?xml version="1.0" encoding="utf-8"?>
<p:sldLayout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7E970197-3253-4B26-B8AE-102D698E7C9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2389717" y="4800601"/>
            <a:ext cx="7315200" cy="566739"/>
          </a:xfrm>
        </p:spPr>
        <p:txBody>
          <a:bodyPr xmlns:a="http://schemas.openxmlformats.org/drawingml/2006/main" anchor="b"/>
          <a:lstStyle xmlns:a="http://schemas.openxmlformats.org/drawingml/2006/main">
            <a:lvl1pPr algn="l">
              <a:buNone/>
              <a:defRPr sz="2000" b="1"/>
            </a:lvl1pPr>
          </a:lstStyle>
          <a:p xmlns:a="http://schemas.openxmlformats.org/drawingml/2006/main">
            <a:r>
              <a:t>Click to edit Master title style</a:t>
            </a:r>
          </a:p>
        </p:txBody>
      </p:sp>
      <p:sp>
        <p:nvSpPr>
          <p:cNvPr id="3" name="Picture Placeholder 2">
            <a:extLst xmlns:a="http://schemas.openxmlformats.org/drawingml/2006/main">
              <a:ext uri="{FF2B5EF4-FFF2-40B4-BE49-F238E27FC236}">
                <a16:creationId xmlns:a16="http://schemas.microsoft.com/office/drawing/2014/main" id="{8849E908-0B0A-4E90-9122-86FD6F5B56A1}"/>
              </a:ext>
            </a:extLst>
          </p:cNvPr>
          <p:cNvSpPr>
            <a:spLocks xmlns:a="http://schemas.openxmlformats.org/drawingml/2006/main" noGrp="1"/>
          </p:cNvSpPr>
          <p:nvPr>
            <p:ph type="pic" idx="1"/>
          </p:nvPr>
        </p:nvSpPr>
        <p:spPr>
          <a:xfrm xmlns:a="http://schemas.openxmlformats.org/drawingml/2006/main">
            <a:off x="2389717" y="612775"/>
            <a:ext cx="7315200" cy="4114800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3200"/>
            </a:lvl1pPr>
            <a:lvl2pPr marL="457182" indent="0">
              <a:buNone/>
              <a:defRPr sz="2800"/>
            </a:lvl2pPr>
            <a:lvl3pPr marL="914364" indent="0">
              <a:buNone/>
              <a:defRPr sz="2400"/>
            </a:lvl3pPr>
            <a:lvl4pPr marL="1371545" indent="0">
              <a:buNone/>
              <a:defRPr sz="2000"/>
            </a:lvl4pPr>
            <a:lvl5pPr marL="1828727" indent="0">
              <a:buNone/>
              <a:defRPr sz="2000"/>
            </a:lvl5pPr>
            <a:lvl6pPr marL="2285909" indent="0">
              <a:buNone/>
              <a:defRPr sz="2000"/>
            </a:lvl6pPr>
            <a:lvl7pPr marL="2743091" indent="0">
              <a:buNone/>
              <a:defRPr sz="2000"/>
            </a:lvl7pPr>
            <a:lvl8pPr marL="3200272" indent="0">
              <a:buNone/>
              <a:defRPr sz="2000"/>
            </a:lvl8pPr>
            <a:lvl9pPr marL="3657454" indent="0">
              <a:buNone/>
              <a:defRPr sz="2000"/>
            </a:lvl9pPr>
          </a:lstStyle>
          <a:p xmlns:a="http://schemas.openxmlformats.org/drawingml/2006/main">
            <a:r>
              <a:t>Click icon to add picture</a:t>
            </a:r>
            <a:endParaRPr/>
          </a:p>
        </p:txBody>
      </p:sp>
      <p:sp>
        <p:nvSpPr>
          <p:cNvPr id="4" name="Text Placeholder 3">
            <a:extLst xmlns:a="http://schemas.openxmlformats.org/drawingml/2006/main">
              <a:ext uri="{FF2B5EF4-FFF2-40B4-BE49-F238E27FC236}">
                <a16:creationId xmlns:a16="http://schemas.microsoft.com/office/drawing/2014/main" id="{702ED94D-34DD-432A-A7B3-4DD15079D0F1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2389717" y="5367339"/>
            <a:ext cx="7315200" cy="804863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1400"/>
            </a:lvl1pPr>
            <a:lvl2pPr marL="457182" indent="0">
              <a:buNone/>
              <a:defRPr sz="1200"/>
            </a:lvl2pPr>
            <a:lvl3pPr marL="914364" indent="0">
              <a:buNone/>
              <a:defRPr sz="1000"/>
            </a:lvl3pPr>
            <a:lvl4pPr marL="1371545" indent="0">
              <a:buNone/>
              <a:defRPr sz="900"/>
            </a:lvl4pPr>
            <a:lvl5pPr marL="1828727" indent="0">
              <a:buNone/>
              <a:defRPr sz="900"/>
            </a:lvl5pPr>
            <a:lvl6pPr marL="2285909" indent="0">
              <a:buNone/>
              <a:defRPr sz="900"/>
            </a:lvl6pPr>
            <a:lvl7pPr marL="2743091" indent="0">
              <a:buNone/>
              <a:defRPr sz="900"/>
            </a:lvl7pPr>
            <a:lvl8pPr marL="3200272" indent="0">
              <a:buNone/>
              <a:defRPr sz="900"/>
            </a:lvl8pPr>
            <a:lvl9pPr marL="3657454" indent="0">
              <a:buNone/>
              <a:defRPr sz="9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B62996CB-45E5-417D-8309-AF71E992F19C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70780A14-D399-C1D7-2970-707984CCF0CA}" type="datetime1">
              <a:t/>
            </a:fld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76FE04A6-1130-4AF9-B695-CD75186E0349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F5C9CC71-BDD3-45AF-A6BB-D40E6F23C610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B0620E17-498B-DE4E-AB4D-A787BC91D2A7}" type="slidenum">
              <a:t>‹#›</a:t>
            </a:fld>
            <a:endParaRPr/>
          </a:p>
        </p:txBody>
      </p:sp>
      <p:pic>
        <p:nvPicPr>
          <p:cNvPr id="15" name="Picture 7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8293663ed384ce2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940819" y="114301"/>
            <a:ext cx="1947333" cy="919835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10.xml><?xml version="1.0" encoding="utf-8"?>
<p:sldLayout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1C5CB50E-70C9-448F-A703-FBCB533F177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</a:p>
        </p:txBody>
      </p:sp>
      <p:sp>
        <p:nvSpPr>
          <p:cNvPr id="3" name="Vertical Text Placeholder 2">
            <a:extLst xmlns:a="http://schemas.openxmlformats.org/drawingml/2006/main">
              <a:ext uri="{FF2B5EF4-FFF2-40B4-BE49-F238E27FC236}">
                <a16:creationId xmlns:a16="http://schemas.microsoft.com/office/drawing/2014/main" id="{1B74BF81-CFD5-4F90-BABE-4C6104222A50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CE45D88D-9793-4FA4-B8E5-2E7D0EE2D578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70780A14-D399-C1D7-2970-707984CCF0CA}" type="datetime1">
              <a:t/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FDBBC308-66AB-409F-8F40-534BC4895494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9D7089B2-42EF-4876-A9DA-EFB89DE79D25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B0620E17-498B-DE4E-AB4D-A787BC91D2A7}" type="slidenum">
              <a:t>‹#›</a:t>
            </a:fld>
            <a:endParaRPr/>
          </a:p>
        </p:txBody>
      </p:sp>
      <p:pic>
        <p:nvPicPr>
          <p:cNvPr id="13" name="Picture 6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b8d44c9fefe49ec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0093219" y="114301"/>
            <a:ext cx="1947333" cy="919835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11.xml><?xml version="1.0" encoding="utf-8"?>
<p:sldLayout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Vertical Title 1">
            <a:extLst xmlns:a="http://schemas.openxmlformats.org/drawingml/2006/main">
              <a:ext uri="{FF2B5EF4-FFF2-40B4-BE49-F238E27FC236}">
                <a16:creationId xmlns:a16="http://schemas.microsoft.com/office/drawing/2014/main" id="{13E5E6C2-878F-4F94-B6D6-419883442CB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737600" y="274641"/>
            <a:ext cx="2158827" cy="5851525"/>
          </a:xfrm>
        </p:spPr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Vertical Text Placeholder 2">
            <a:extLst xmlns:a="http://schemas.openxmlformats.org/drawingml/2006/main">
              <a:ext uri="{FF2B5EF4-FFF2-40B4-BE49-F238E27FC236}">
                <a16:creationId xmlns:a16="http://schemas.microsoft.com/office/drawing/2014/main" id="{A38D047B-56C2-4C28-8C41-0211E0D44781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09600" y="274641"/>
            <a:ext cx="8026400" cy="5851525"/>
          </a:xfrm>
        </p:spPr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757D8DCE-5537-41F6-8753-8B59FF786BA5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70780A14-D399-C1D7-2970-707984CCF0CA}" type="datetime1">
              <a:t/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6C7C65D8-652B-45E1-96B0-EB17B11FD509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42C05528-F251-4612-B868-FED1CB70D83D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B0620E17-498B-DE4E-AB4D-A787BC91D2A7}" type="slidenum">
              <a:t>‹#›</a:t>
            </a:fld>
            <a:endParaRPr/>
          </a:p>
        </p:txBody>
      </p:sp>
      <p:pic>
        <p:nvPicPr>
          <p:cNvPr id="13" name="Picture 6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4f482132833439d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 rot="5400000">
            <a:off x="10842539" y="5109186"/>
            <a:ext cx="1460500" cy="1226445"/>
          </a:xfrm>
          <a:prstGeom xmlns:a="http://schemas.openxmlformats.org/drawingml/2006/main" prst="rect">
            <a:avLst/>
          </a:prstGeom>
        </p:spPr>
      </p:pic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07e0650de5e14efd" /><Relationship Type="http://schemas.openxmlformats.org/officeDocument/2006/relationships/slideLayout" Target="/ppt/slideLayouts/slideLayout1.xml" Id="R43dc414517124718" /><Relationship Type="http://schemas.openxmlformats.org/officeDocument/2006/relationships/slideLayout" Target="/ppt/slideLayouts/slideLayout2.xml" Id="R3763a9a4819144f9" /><Relationship Type="http://schemas.openxmlformats.org/officeDocument/2006/relationships/slideLayout" Target="/ppt/slideLayouts/slideLayout3.xml" Id="R82bcb5f04b33436b" /><Relationship Type="http://schemas.openxmlformats.org/officeDocument/2006/relationships/slideLayout" Target="/ppt/slideLayouts/slideLayout4.xml" Id="Rbce5226eeee84cd4" /><Relationship Type="http://schemas.openxmlformats.org/officeDocument/2006/relationships/slideLayout" Target="/ppt/slideLayouts/slideLayout5.xml" Id="Rddbd9664e6ed4e5a" /><Relationship Type="http://schemas.openxmlformats.org/officeDocument/2006/relationships/slideLayout" Target="/ppt/slideLayouts/slideLayout6.xml" Id="Rf138a91e00384517" /><Relationship Type="http://schemas.openxmlformats.org/officeDocument/2006/relationships/slideLayout" Target="/ppt/slideLayouts/slideLayout7.xml" Id="R302a169c67164636" /><Relationship Type="http://schemas.openxmlformats.org/officeDocument/2006/relationships/slideLayout" Target="/ppt/slideLayouts/slideLayout8.xml" Id="R6829f4d53977428a" /><Relationship Type="http://schemas.openxmlformats.org/officeDocument/2006/relationships/slideLayout" Target="/ppt/slideLayouts/slideLayout9.xml" Id="R54eee9fe52ac46eb" /><Relationship Type="http://schemas.openxmlformats.org/officeDocument/2006/relationships/slideLayout" Target="/ppt/slideLayouts/slideLayout10.xml" Id="R73542c4b874946f7" /><Relationship Type="http://schemas.openxmlformats.org/officeDocument/2006/relationships/slideLayout" Target="/ppt/slideLayouts/slideLayout11.xml" Id="R2ad30e9b43f44373" /></Relationships>
</file>

<file path=ppt/slideMasters/slideMaster1.xml><?xml version="1.0" encoding="utf-8"?>
<p:sld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Placeholder 1">
            <a:extLst xmlns:a="http://schemas.openxmlformats.org/drawingml/2006/main">
              <a:ext uri="{FF2B5EF4-FFF2-40B4-BE49-F238E27FC236}">
                <a16:creationId xmlns:a16="http://schemas.microsoft.com/office/drawing/2014/main" id="{D3039767-C0BE-4097-AD8B-6F412A3884B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286175" y="279403"/>
            <a:ext cx="9789164" cy="760663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>
            <a:normAutofit/>
          </a:bodyPr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3D8A6383-A4F7-43A1-8C37-A45ABA71E60E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286169" y="1409701"/>
            <a:ext cx="11637547" cy="49911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>
            <a:normAutofit/>
          </a:bodyPr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AF216231-3DCF-47AB-B9E8-D519EABA9F17}"/>
              </a:ext>
            </a:extLst>
          </p:cNvPr>
          <p:cNvSpPr>
            <a:spLocks xmlns:a="http://schemas.openxmlformats.org/drawingml/2006/main" noGrp="1"/>
          </p:cNvSpPr>
          <p:nvPr>
            <p:ph type="dt" idx="2"/>
          </p:nvPr>
        </p:nvSpPr>
        <p:spPr>
          <a:xfrm xmlns:a="http://schemas.openxmlformats.org/drawingml/2006/main">
            <a:off x="9940819" y="6490761"/>
            <a:ext cx="1057208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l">
              <a:buNone/>
              <a:defRPr sz="1200">
                <a:solidFill>
                  <a:schemeClr val="tx1">
                    <a:tint val="75000"/>
                  </a:schemeClr>
                </a:solidFill>
                <a:latin typeface="Arial Narrow"/>
                <a:ea typeface="Arial Narrow"/>
                <a:cs typeface="Arial Narrow"/>
              </a:defRPr>
            </a:lvl1pPr>
          </a:lstStyle>
          <a:p xmlns:a="http://schemas.openxmlformats.org/drawingml/2006/main">
            <a:fld id="{70780A14-D399-C1D7-2970-707984CCF0CA}" type="datetime1">
              <a:t/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30608FF4-A4B7-4D32-B790-8A6CA5186C7B}"/>
              </a:ext>
            </a:extLst>
          </p:cNvPr>
          <p:cNvSpPr>
            <a:spLocks xmlns:a="http://schemas.openxmlformats.org/drawingml/2006/main" noGrp="1"/>
          </p:cNvSpPr>
          <p:nvPr>
            <p:ph type="ftr" idx="3"/>
          </p:nvPr>
        </p:nvSpPr>
        <p:spPr>
          <a:xfrm xmlns:a="http://schemas.openxmlformats.org/drawingml/2006/main">
            <a:off x="1676400" y="6490761"/>
            <a:ext cx="7992533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r">
              <a:buNone/>
              <a:defRPr sz="1200">
                <a:solidFill>
                  <a:schemeClr val="tx1">
                    <a:tint val="75000"/>
                  </a:schemeClr>
                </a:solidFill>
                <a:latin typeface="Arial Narrow"/>
                <a:ea typeface="Arial Narrow"/>
                <a:cs typeface="Arial Narrow"/>
              </a:defRPr>
            </a:lvl1pPr>
          </a:lstStyle>
          <a:p xmlns:a="http://schemas.openxmlformats.org/drawingml/2006/main">
            <a:r>
              <a:t/>
            </a:r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1133AD8D-EEB1-4124-BA53-342F09A23C94}"/>
              </a:ext>
            </a:extLst>
          </p:cNvPr>
          <p:cNvSpPr>
            <a:spLocks xmlns:a="http://schemas.openxmlformats.org/drawingml/2006/main" noGrp="1"/>
          </p:cNvSpPr>
          <p:nvPr>
            <p:ph type="sldNum" idx="4"/>
          </p:nvPr>
        </p:nvSpPr>
        <p:spPr>
          <a:xfrm xmlns:a="http://schemas.openxmlformats.org/drawingml/2006/main">
            <a:off x="10998033" y="6490761"/>
            <a:ext cx="925689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r">
              <a:buNone/>
              <a:defRPr sz="1200">
                <a:solidFill>
                  <a:schemeClr val="tx1">
                    <a:tint val="75000"/>
                  </a:schemeClr>
                </a:solidFill>
                <a:latin typeface="Arial Narrow"/>
                <a:ea typeface="Arial Narrow"/>
                <a:cs typeface="Arial Narrow"/>
              </a:defRPr>
            </a:lvl1pPr>
          </a:lstStyle>
          <a:p xmlns:a="http://schemas.openxmlformats.org/drawingml/2006/main">
            <a:fld id="{B0620E17-498B-DE4E-AB4D-A787BC91D2A7}" type="slidenum">
              <a:t>‹#›</a:t>
            </a:fld>
            <a:endParaRPr/>
          </a:p>
        </p:txBody>
      </p:sp>
      <p:sp>
        <p:nvSpPr>
          <p:cNvPr id="7" name="TextBox 6">
            <a:extLst xmlns:a="http://schemas.openxmlformats.org/drawingml/2006/main">
              <a:ext uri="{FF2B5EF4-FFF2-40B4-BE49-F238E27FC236}">
                <a16:creationId xmlns:a16="http://schemas.microsoft.com/office/drawing/2014/main" id="{A59A77AF-BF3B-46DE-AD71-84A78BC1F2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1509" y="6566963"/>
            <a:ext cx="1610364" cy="276999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r>
              <a:rPr sz="1200">
                <a:solidFill>
                  <a:srgbClr val="000090"/>
                </a:solidFill>
                <a:latin typeface="Arial Narrow"/>
                <a:ea typeface="Arial Narrow"/>
                <a:cs typeface="Arial Narrow"/>
              </a:rPr>
              <a:t>www.gtu.edu.tr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43dc414517124718"/>
    <p:sldLayoutId xmlns:r="http://schemas.openxmlformats.org/officeDocument/2006/relationships" id="2147483650" r:id="R3763a9a4819144f9"/>
    <p:sldLayoutId xmlns:r="http://schemas.openxmlformats.org/officeDocument/2006/relationships" id="2147483651" r:id="R82bcb5f04b33436b"/>
    <p:sldLayoutId xmlns:r="http://schemas.openxmlformats.org/officeDocument/2006/relationships" id="2147483652" r:id="Rbce5226eeee84cd4"/>
    <p:sldLayoutId xmlns:r="http://schemas.openxmlformats.org/officeDocument/2006/relationships" id="2147483653" r:id="Rddbd9664e6ed4e5a"/>
    <p:sldLayoutId xmlns:r="http://schemas.openxmlformats.org/officeDocument/2006/relationships" id="2147483654" r:id="Rf138a91e00384517"/>
    <p:sldLayoutId xmlns:r="http://schemas.openxmlformats.org/officeDocument/2006/relationships" id="2147483655" r:id="R302a169c67164636"/>
    <p:sldLayoutId xmlns:r="http://schemas.openxmlformats.org/officeDocument/2006/relationships" id="2147483656" r:id="R6829f4d53977428a"/>
    <p:sldLayoutId xmlns:r="http://schemas.openxmlformats.org/officeDocument/2006/relationships" id="2147483657" r:id="R54eee9fe52ac46eb"/>
    <p:sldLayoutId xmlns:r="http://schemas.openxmlformats.org/officeDocument/2006/relationships" id="2147483658" r:id="R73542c4b874946f7"/>
    <p:sldLayoutId xmlns:r="http://schemas.openxmlformats.org/officeDocument/2006/relationships" id="2147483659" r:id="R2ad30e9b43f44373"/>
  </p:sldLayoutIdLst>
  <p:hf hdr="0"/>
  <p:txStyles>
    <p:titleStyle>
      <a:lvl1pPr xmlns:a="http://schemas.openxmlformats.org/drawingml/2006/main" algn="l" defTabSz="457182">
        <a:spcBef>
          <a:spcPct val="0"/>
        </a:spcBef>
        <a:buNone/>
        <a:defRPr sz="4400" kern="1200">
          <a:solidFill>
            <a:schemeClr val="tx1"/>
          </a:solidFill>
          <a:latin typeface="Arial Narrow"/>
          <a:ea typeface="Arial Narrow"/>
          <a:cs typeface="Arial Narrow"/>
        </a:defRPr>
      </a:lvl1pPr>
    </p:titleStyle>
    <p:bodyStyle>
      <a:lvl1pPr xmlns:a="http://schemas.openxmlformats.org/drawingml/2006/main" marL="342887" indent="-342887" algn="l" defTabSz="457182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Arial Narrow"/>
          <a:ea typeface="Arial Narrow"/>
          <a:cs typeface="Arial Narrow"/>
        </a:defRPr>
      </a:lvl1pPr>
      <a:lvl2pPr xmlns:a="http://schemas.openxmlformats.org/drawingml/2006/main" marL="742920" indent="-285738" algn="l" defTabSz="457182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Arial Narrow"/>
          <a:ea typeface="Arial Narrow"/>
          <a:cs typeface="Arial Narrow"/>
        </a:defRPr>
      </a:lvl2pPr>
      <a:lvl3pPr xmlns:a="http://schemas.openxmlformats.org/drawingml/2006/main" marL="1142954" indent="-228590" algn="l" defTabSz="457182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Arial Narrow"/>
          <a:ea typeface="Arial Narrow"/>
          <a:cs typeface="Arial Narrow"/>
        </a:defRPr>
      </a:lvl3pPr>
      <a:lvl4pPr xmlns:a="http://schemas.openxmlformats.org/drawingml/2006/main" marL="1600136" indent="-228590" algn="l" defTabSz="457182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Arial Narrow"/>
          <a:ea typeface="Arial Narrow"/>
          <a:cs typeface="Arial Narrow"/>
        </a:defRPr>
      </a:lvl4pPr>
      <a:lvl5pPr xmlns:a="http://schemas.openxmlformats.org/drawingml/2006/main" marL="2057317" indent="-228590" algn="l" defTabSz="457182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Arial Narrow"/>
          <a:ea typeface="Arial Narrow"/>
          <a:cs typeface="Arial Narrow"/>
        </a:defRPr>
      </a:lvl5pPr>
      <a:lvl6pPr xmlns:a="http://schemas.openxmlformats.org/drawingml/2006/main" marL="2514499" indent="-228590" algn="l" defTabSz="457182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681" indent="-228590" algn="l" defTabSz="457182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8863" indent="-228590" algn="l" defTabSz="457182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044" indent="-228590" algn="l" defTabSz="457182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 defTabSz="457182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182" algn="l" defTabSz="457182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364" algn="l" defTabSz="457182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545" algn="l" defTabSz="457182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727" algn="l" defTabSz="457182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5909" algn="l" defTabSz="457182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091" algn="l" defTabSz="457182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272" algn="l" defTabSz="457182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454" algn="l" defTabSz="457182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GTU-ŞABLON-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347a89734324c2a" /><Relationship Type="http://schemas.openxmlformats.org/officeDocument/2006/relationships/notesSlide" Target="/ppt/notesSlides/notesSlide1.xml" Id="Rde92ef1567c44364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adedbeca6ff44f3" /><Relationship Type="http://schemas.openxmlformats.org/officeDocument/2006/relationships/notesSlide" Target="/ppt/notesSlides/notesSlide2.xml" Id="R0281d2c9e43a400e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ad8c43072fe4ca5" /><Relationship Type="http://schemas.openxmlformats.org/officeDocument/2006/relationships/notesSlide" Target="/ppt/notesSlides/notesSlide3.xml" Id="R99d1be5232254dc9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7111e9c6a2c480a" /><Relationship Type="http://schemas.openxmlformats.org/officeDocument/2006/relationships/notesSlide" Target="/ppt/notesSlides/notesSlide4.xml" Id="Rbf4fd8cc430e4148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63761ca623d4840" /><Relationship Type="http://schemas.openxmlformats.org/officeDocument/2006/relationships/notesSlide" Target="/ppt/notesSlides/notesSlide5.xml" Id="R7691da2996de4073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56f738da6ec4bdb" /><Relationship Type="http://schemas.openxmlformats.org/officeDocument/2006/relationships/notesSlide" Target="/ppt/notesSlides/notesSlide6.xml" Id="R2ffb25433fc54cc7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6c130cdbcad48cb" /><Relationship Type="http://schemas.openxmlformats.org/officeDocument/2006/relationships/notesSlide" Target="/ppt/notesSlides/notesSlide7.xml" Id="R2fa433d28de44c6e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03693ed3a9942eb" /><Relationship Type="http://schemas.openxmlformats.org/officeDocument/2006/relationships/notesSlide" Target="/ppt/notesSlides/notesSlide8.xml" Id="R0bac77b008b94a33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88373804c5847fd" /><Relationship Type="http://schemas.openxmlformats.org/officeDocument/2006/relationships/notesSlide" Target="/ppt/notesSlides/notesSlide9.xml" Id="R0b27c0a503b74b61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Title 1">
            <a:extLst xmlns:a="http://schemas.openxmlformats.org/drawingml/2006/main">
              <a:ext uri="{FF2B5EF4-FFF2-40B4-BE49-F238E27FC236}">
                <a16:creationId xmlns:a16="http://schemas.microsoft.com/office/drawing/2014/main" id="{F63EF599-95AE-4AB2-ACB5-360BB627BDA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Lab 1 · Files and paths on Ubuntu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C2B8D95-87F3-4A58-AD92-221E461F59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666875"/>
            <a:ext cx="1123950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2550">
                <a:solidFill>
                  <a:srgbClr val="17223B"/>
                </a:solidFill>
                <a:latin typeface="Arial Narrow"/>
                <a:ea typeface="Arial Narrow"/>
                <a:cs typeface="Arial Narrow"/>
              </a:defRPr>
            </a:pPr>
            <a:r>
              <a:rPr sz="2550">
                <a:solidFill>
                  <a:srgbClr val="17223B"/>
                </a:solidFill>
                <a:latin typeface="Arial Narrow"/>
                <a:ea typeface="Arial Narrow"/>
                <a:cs typeface="Arial Narrow"/>
              </a:rPr>
              <a:t>Friday 2 October 2026 · CSE107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59C7359-37BF-4225-BFB7-1821B54A21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733675"/>
            <a:ext cx="1123950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2550">
                <a:solidFill>
                  <a:srgbClr val="17223B"/>
                </a:solidFill>
                <a:latin typeface="Arial Narrow"/>
                <a:ea typeface="Arial Narrow"/>
                <a:cs typeface="Arial Narrow"/>
              </a:defRPr>
            </a:pPr>
            <a:r>
              <a:rPr sz="2550">
                <a:solidFill>
                  <a:srgbClr val="17223B"/>
                </a:solidFill>
                <a:latin typeface="Arial Narrow"/>
                <a:ea typeface="Arial Narrow"/>
                <a:cs typeface="Arial Narrow"/>
              </a:rPr>
              <a:t>Create a workspace, navigate it and verify saved text.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5B58CC5-FB9A-4496-99ED-4278C746FD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800475"/>
            <a:ext cx="1123950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2550">
                <a:solidFill>
                  <a:srgbClr val="17223B"/>
                </a:solidFill>
                <a:latin typeface="Arial Narrow"/>
                <a:ea typeface="Arial Narrow"/>
                <a:cs typeface="Arial Narrow"/>
              </a:defRPr>
            </a:pPr>
            <a:r>
              <a:rPr sz="2550">
                <a:solidFill>
                  <a:srgbClr val="17223B"/>
                </a:solidFill>
                <a:latin typeface="Arial Narrow"/>
                <a:ea typeface="Arial Narrow"/>
                <a:cs typeface="Arial Narrow"/>
              </a:rPr>
              <a:t>Finish with a short binary exercise from CSE101.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4AD1F9C-5E7A-4DA0-8FFB-2859BCFE98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5250" y="6505575"/>
            <a:ext cx="581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666666"/>
                </a:solidFill>
                <a:latin typeface="Arial Narrow"/>
                <a:ea typeface="Arial Narrow"/>
                <a:cs typeface="Arial Narrow"/>
              </a:defRPr>
            </a:pPr>
            <a:r>
              <a:rPr sz="1200">
                <a:solidFill>
                  <a:srgbClr val="666666"/>
                </a:solidFill>
                <a:latin typeface="Arial Narrow"/>
                <a:ea typeface="Arial Narrow"/>
                <a:cs typeface="Arial Narrow"/>
              </a:rPr>
              <a:t>CSE107 · Fall 2026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9865F2E-4B96-4F96-BAAE-15321AE1F3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53800" y="6505575"/>
            <a:ext cx="381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666666"/>
                </a:solidFill>
                <a:latin typeface="Arial Narrow"/>
                <a:ea typeface="Arial Narrow"/>
                <a:cs typeface="Arial Narrow"/>
              </a:defRPr>
            </a:pPr>
            <a:r>
              <a:rPr sz="1200">
                <a:solidFill>
                  <a:srgbClr val="666666"/>
                </a:solidFill>
                <a:latin typeface="Arial Narrow"/>
                <a:ea typeface="Arial Narrow"/>
                <a:cs typeface="Arial Narrow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32359954"/>
      </p:ext>
    </p:extLst>
  </p:cSld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Title 1">
            <a:extLst xmlns:a="http://schemas.openxmlformats.org/drawingml/2006/main">
              <a:ext uri="{FF2B5EF4-FFF2-40B4-BE49-F238E27FC236}">
                <a16:creationId xmlns:a16="http://schemas.microsoft.com/office/drawing/2014/main" id="{F63EF599-95AE-4AB2-ACB5-360BB627BDA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What you will demonstrate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EBACC41-36DE-46E8-A8ED-7AF7AD6ED0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666875"/>
            <a:ext cx="1123950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2550">
                <a:solidFill>
                  <a:srgbClr val="17223B"/>
                </a:solidFill>
                <a:latin typeface="Arial Narrow"/>
                <a:ea typeface="Arial Narrow"/>
                <a:cs typeface="Arial Narrow"/>
              </a:defRPr>
            </a:pPr>
            <a:r>
              <a:rPr sz="2550">
                <a:solidFill>
                  <a:srgbClr val="17223B"/>
                </a:solidFill>
                <a:latin typeface="Arial Narrow"/>
                <a:ea typeface="Arial Narrow"/>
                <a:cs typeface="Arial Narrow"/>
              </a:rPr>
              <a:t>A correctly organized planets folder.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D0F3F0C-D1E7-4FF6-9B69-5E240C9270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733675"/>
            <a:ext cx="1123950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2550">
                <a:solidFill>
                  <a:srgbClr val="17223B"/>
                </a:solidFill>
                <a:latin typeface="Arial Narrow"/>
                <a:ea typeface="Arial Narrow"/>
                <a:cs typeface="Arial Narrow"/>
              </a:defRPr>
            </a:pPr>
            <a:r>
              <a:rPr sz="2550">
                <a:solidFill>
                  <a:srgbClr val="17223B"/>
                </a:solidFill>
                <a:latin typeface="Arial Narrow"/>
                <a:ea typeface="Arial Narrow"/>
                <a:cs typeface="Arial Narrow"/>
              </a:rPr>
              <a:t>A misplaced file moved to its correct directory.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818CF59-3887-4C21-9197-46DF80ECDE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800475"/>
            <a:ext cx="1123950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2550">
                <a:solidFill>
                  <a:srgbClr val="17223B"/>
                </a:solidFill>
                <a:latin typeface="Arial Narrow"/>
                <a:ea typeface="Arial Narrow"/>
                <a:cs typeface="Arial Narrow"/>
              </a:defRPr>
            </a:pPr>
            <a:r>
              <a:rPr sz="2550">
                <a:solidFill>
                  <a:srgbClr val="17223B"/>
                </a:solidFill>
                <a:latin typeface="Arial Narrow"/>
                <a:ea typeface="Arial Narrow"/>
                <a:cs typeface="Arial Narrow"/>
              </a:rPr>
              <a:t>One appended line, with existing text preserved.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8843864-309F-43AB-8648-E0CECBDA39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867275"/>
            <a:ext cx="1123950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2550">
                <a:solidFill>
                  <a:srgbClr val="17223B"/>
                </a:solidFill>
                <a:latin typeface="Arial Narrow"/>
                <a:ea typeface="Arial Narrow"/>
                <a:cs typeface="Arial Narrow"/>
              </a:defRPr>
            </a:pPr>
            <a:r>
              <a:rPr sz="2550">
                <a:solidFill>
                  <a:srgbClr val="17223B"/>
                </a:solidFill>
                <a:latin typeface="Arial Narrow"/>
                <a:ea typeface="Arial Narrow"/>
                <a:cs typeface="Arial Narrow"/>
              </a:rPr>
              <a:t>A relative path and a binary value you can explain.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00D51D9-6D46-4730-A594-18DFAA6C32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5250" y="6505575"/>
            <a:ext cx="581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666666"/>
                </a:solidFill>
                <a:latin typeface="Arial Narrow"/>
                <a:ea typeface="Arial Narrow"/>
                <a:cs typeface="Arial Narrow"/>
              </a:defRPr>
            </a:pPr>
            <a:r>
              <a:rPr sz="1200">
                <a:solidFill>
                  <a:srgbClr val="666666"/>
                </a:solidFill>
                <a:latin typeface="Arial Narrow"/>
                <a:ea typeface="Arial Narrow"/>
                <a:cs typeface="Arial Narrow"/>
              </a:rPr>
              <a:t>CSE107 · Fall 2026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7F24411-010E-47CE-8FDD-6C9008D13B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53800" y="6505575"/>
            <a:ext cx="381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666666"/>
                </a:solidFill>
                <a:latin typeface="Arial Narrow"/>
                <a:ea typeface="Arial Narrow"/>
                <a:cs typeface="Arial Narrow"/>
              </a:defRPr>
            </a:pPr>
            <a:r>
              <a:rPr sz="1200">
                <a:solidFill>
                  <a:srgbClr val="666666"/>
                </a:solidFill>
                <a:latin typeface="Arial Narrow"/>
                <a:ea typeface="Arial Narrow"/>
                <a:cs typeface="Arial Narrow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388037464"/>
      </p:ext>
    </p:extLst>
  </p:cSld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Title 1">
            <a:extLst xmlns:a="http://schemas.openxmlformats.org/drawingml/2006/main">
              <a:ext uri="{FF2B5EF4-FFF2-40B4-BE49-F238E27FC236}">
                <a16:creationId xmlns:a16="http://schemas.microsoft.com/office/drawing/2014/main" id="{F63EF599-95AE-4AB2-ACB5-360BB627BDA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Current directory and paths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FAD7BF6-70C2-43BC-B70C-DDB89A02CB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666875"/>
            <a:ext cx="1123950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2550">
                <a:solidFill>
                  <a:srgbClr val="17223B"/>
                </a:solidFill>
                <a:latin typeface="Arial Narrow"/>
                <a:ea typeface="Arial Narrow"/>
                <a:cs typeface="Arial Narrow"/>
              </a:defRPr>
            </a:pPr>
            <a:r>
              <a:rPr sz="2550">
                <a:solidFill>
                  <a:srgbClr val="17223B"/>
                </a:solidFill>
                <a:latin typeface="Arial Narrow"/>
                <a:ea typeface="Arial Narrow"/>
                <a:cs typeface="Arial Narrow"/>
              </a:rPr>
              <a:t>pwd → where am I?     ls → what is here?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6D436E7-5A98-47B0-936F-5A1F14B19E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733675"/>
            <a:ext cx="1123950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2550">
                <a:solidFill>
                  <a:srgbClr val="17223B"/>
                </a:solidFill>
                <a:latin typeface="Arial Narrow"/>
                <a:ea typeface="Arial Narrow"/>
                <a:cs typeface="Arial Narrow"/>
              </a:defRPr>
            </a:pPr>
            <a:r>
              <a:rPr sz="2550">
                <a:solidFill>
                  <a:srgbClr val="17223B"/>
                </a:solidFill>
                <a:latin typeface="Arial Narrow"/>
                <a:ea typeface="Arial Narrow"/>
                <a:cs typeface="Arial Narrow"/>
              </a:rPr>
              <a:t>cd → change the current directory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C75F54B-2EFC-473C-8C9D-25A7B8B7A1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800475"/>
            <a:ext cx="1123950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2550">
                <a:solidFill>
                  <a:srgbClr val="17223B"/>
                </a:solidFill>
                <a:latin typeface="Arial Narrow"/>
                <a:ea typeface="Arial Narrow"/>
                <a:cs typeface="Arial Narrow"/>
              </a:defRPr>
            </a:pPr>
            <a:r>
              <a:rPr sz="2550">
                <a:solidFill>
                  <a:srgbClr val="17223B"/>
                </a:solidFill>
                <a:latin typeface="Arial Narrow"/>
                <a:ea typeface="Arial Narrow"/>
                <a:cs typeface="Arial Narrow"/>
              </a:rPr>
              <a:t>Absolute path: /home/student/cse107/lab01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140F6B9-92FF-413A-B41D-2B3D6A950B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867275"/>
            <a:ext cx="1123950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2550">
                <a:solidFill>
                  <a:srgbClr val="17223B"/>
                </a:solidFill>
                <a:latin typeface="Arial Narrow"/>
                <a:ea typeface="Arial Narrow"/>
                <a:cs typeface="Arial Narrow"/>
              </a:defRPr>
            </a:pPr>
            <a:r>
              <a:rPr sz="2550">
                <a:solidFill>
                  <a:srgbClr val="17223B"/>
                </a:solidFill>
                <a:latin typeface="Arial Narrow"/>
                <a:ea typeface="Arial Narrow"/>
                <a:cs typeface="Arial Narrow"/>
              </a:rPr>
              <a:t>Relative path: jupiter/io     Parent directory: ..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C966E7C-45B7-4373-BB65-CB6F41ABB6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5250" y="6505575"/>
            <a:ext cx="581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666666"/>
                </a:solidFill>
                <a:latin typeface="Arial Narrow"/>
                <a:ea typeface="Arial Narrow"/>
                <a:cs typeface="Arial Narrow"/>
              </a:defRPr>
            </a:pPr>
            <a:r>
              <a:rPr sz="1200">
                <a:solidFill>
                  <a:srgbClr val="666666"/>
                </a:solidFill>
                <a:latin typeface="Arial Narrow"/>
                <a:ea typeface="Arial Narrow"/>
                <a:cs typeface="Arial Narrow"/>
              </a:rPr>
              <a:t>CSE107 · Fall 2026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92B48B7-0C2F-4961-A320-6C87706BE9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53800" y="6505575"/>
            <a:ext cx="381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666666"/>
                </a:solidFill>
                <a:latin typeface="Arial Narrow"/>
                <a:ea typeface="Arial Narrow"/>
                <a:cs typeface="Arial Narrow"/>
              </a:defRPr>
            </a:pPr>
            <a:r>
              <a:rPr sz="1200">
                <a:solidFill>
                  <a:srgbClr val="666666"/>
                </a:solidFill>
                <a:latin typeface="Arial Narrow"/>
                <a:ea typeface="Arial Narrow"/>
                <a:cs typeface="Arial Narrow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504452629"/>
      </p:ext>
    </p:extLst>
  </p:cSld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Title 1">
            <a:extLst xmlns:a="http://schemas.openxmlformats.org/drawingml/2006/main">
              <a:ext uri="{FF2B5EF4-FFF2-40B4-BE49-F238E27FC236}">
                <a16:creationId xmlns:a16="http://schemas.microsoft.com/office/drawing/2014/main" id="{F63EF599-95AE-4AB2-ACB5-360BB627BDA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The planets directory tree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B7D0700-5BE8-4E26-88B2-FE9F013D5D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666875"/>
            <a:ext cx="1123950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2550">
                <a:solidFill>
                  <a:srgbClr val="17223B"/>
                </a:solidFill>
                <a:latin typeface="Arial Narrow"/>
                <a:ea typeface="Arial Narrow"/>
                <a:cs typeface="Arial Narrow"/>
              </a:defRPr>
            </a:pPr>
            <a:r>
              <a:rPr sz="2550">
                <a:solidFill>
                  <a:srgbClr val="17223B"/>
                </a:solidFill>
                <a:latin typeface="Arial Narrow"/>
                <a:ea typeface="Arial Narrow"/>
                <a:cs typeface="Arial Narrow"/>
              </a:rPr>
              <a:t>planets/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0CFB151-3198-4087-AC5C-51A829F6DB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733675"/>
            <a:ext cx="1123950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2550">
                <a:solidFill>
                  <a:srgbClr val="17223B"/>
                </a:solidFill>
                <a:latin typeface="Arial Narrow"/>
                <a:ea typeface="Arial Narrow"/>
                <a:cs typeface="Arial Narrow"/>
              </a:defRPr>
            </a:pPr>
            <a:r>
              <a:rPr sz="2550">
                <a:solidFill>
                  <a:srgbClr val="17223B"/>
                </a:solidFill>
                <a:latin typeface="Arial Narrow"/>
                <a:ea typeface="Arial Narrow"/>
                <a:cs typeface="Arial Narrow"/>
              </a:rPr>
              <a:t>    mars/                 jupiter/                 saturn/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10B639F-F705-4BBD-A424-711A0E7CF6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800475"/>
            <a:ext cx="1123950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2550">
                <a:solidFill>
                  <a:srgbClr val="17223B"/>
                </a:solidFill>
                <a:latin typeface="Arial Narrow"/>
                <a:ea typeface="Arial Narrow"/>
                <a:cs typeface="Arial Narrow"/>
              </a:defRPr>
            </a:pPr>
            <a:r>
              <a:rPr sz="2550">
                <a:solidFill>
                  <a:srgbClr val="17223B"/>
                </a:solidFill>
                <a:latin typeface="Arial Narrow"/>
                <a:ea typeface="Arial Narrow"/>
                <a:cs typeface="Arial Narrow"/>
              </a:rPr>
              <a:t>    mars.txt             io/     europa/          saturn.txt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54A8E57-EF94-408B-86CA-1C2F2B4BCC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867275"/>
            <a:ext cx="1123950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2550">
                <a:solidFill>
                  <a:srgbClr val="17223B"/>
                </a:solidFill>
                <a:latin typeface="Arial Narrow"/>
                <a:ea typeface="Arial Narrow"/>
                <a:cs typeface="Arial Narrow"/>
              </a:defRPr>
            </a:pPr>
            <a:r>
              <a:rPr sz="2550">
                <a:solidFill>
                  <a:srgbClr val="17223B"/>
                </a:solidFill>
                <a:latin typeface="Arial Narrow"/>
                <a:ea typeface="Arial Narrow"/>
                <a:cs typeface="Arial Narrow"/>
              </a:rPr>
              <a:t>Io belongs in jupiter/io/io.txt, not in europa.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2809470-9C95-43D7-9C28-61ED2EEC36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5250" y="6505575"/>
            <a:ext cx="581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666666"/>
                </a:solidFill>
                <a:latin typeface="Arial Narrow"/>
                <a:ea typeface="Arial Narrow"/>
                <a:cs typeface="Arial Narrow"/>
              </a:defRPr>
            </a:pPr>
            <a:r>
              <a:rPr sz="1200">
                <a:solidFill>
                  <a:srgbClr val="666666"/>
                </a:solidFill>
                <a:latin typeface="Arial Narrow"/>
                <a:ea typeface="Arial Narrow"/>
                <a:cs typeface="Arial Narrow"/>
              </a:rPr>
              <a:t>CSE107 · Fall 2026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42F608A-5947-4AF7-8578-F98DC21E5C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53800" y="6505575"/>
            <a:ext cx="381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666666"/>
                </a:solidFill>
                <a:latin typeface="Arial Narrow"/>
                <a:ea typeface="Arial Narrow"/>
                <a:cs typeface="Arial Narrow"/>
              </a:defRPr>
            </a:pPr>
            <a:r>
              <a:rPr sz="1200">
                <a:solidFill>
                  <a:srgbClr val="666666"/>
                </a:solidFill>
                <a:latin typeface="Arial Narrow"/>
                <a:ea typeface="Arial Narrow"/>
                <a:cs typeface="Arial Narrow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1319450762"/>
      </p:ext>
    </p:extLst>
  </p:cSld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Title 1">
            <a:extLst xmlns:a="http://schemas.openxmlformats.org/drawingml/2006/main">
              <a:ext uri="{FF2B5EF4-FFF2-40B4-BE49-F238E27FC236}">
                <a16:creationId xmlns:a16="http://schemas.microsoft.com/office/drawing/2014/main" id="{F63EF599-95AE-4AB2-ACB5-360BB627BDA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Create and read a text file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143F07C-E411-43FD-ADBD-C9B1503935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666875"/>
            <a:ext cx="1123950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2550">
                <a:solidFill>
                  <a:srgbClr val="17223B"/>
                </a:solidFill>
                <a:latin typeface="Arial Narrow"/>
                <a:ea typeface="Arial Narrow"/>
                <a:cs typeface="Arial Narrow"/>
              </a:defRPr>
            </a:pPr>
            <a:r>
              <a:rPr sz="2550">
                <a:solidFill>
                  <a:srgbClr val="17223B"/>
                </a:solidFill>
                <a:latin typeface="Arial Narrow"/>
                <a:ea typeface="Arial Narrow"/>
                <a:cs typeface="Arial Narrow"/>
              </a:rPr>
              <a:t>printf 'Mars\nA planet\n' &gt; mars/mars.txt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C071FA3-1F3E-43D2-93C4-98F6CEEB4D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733675"/>
            <a:ext cx="1123950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2550">
                <a:solidFill>
                  <a:srgbClr val="17223B"/>
                </a:solidFill>
                <a:latin typeface="Arial Narrow"/>
                <a:ea typeface="Arial Narrow"/>
                <a:cs typeface="Arial Narrow"/>
              </a:defRPr>
            </a:pPr>
            <a:r>
              <a:rPr sz="2550">
                <a:solidFill>
                  <a:srgbClr val="17223B"/>
                </a:solidFill>
                <a:latin typeface="Arial Narrow"/>
                <a:ea typeface="Arial Narrow"/>
                <a:cs typeface="Arial Narrow"/>
              </a:rPr>
              <a:t>cat mars/mars.txt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B6CE276-8624-4162-9014-56B2AE54C5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800475"/>
            <a:ext cx="1123950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2550">
                <a:solidFill>
                  <a:srgbClr val="17223B"/>
                </a:solidFill>
                <a:latin typeface="Arial Narrow"/>
                <a:ea typeface="Arial Narrow"/>
                <a:cs typeface="Arial Narrow"/>
              </a:defRPr>
            </a:pPr>
            <a:r>
              <a:rPr sz="2550">
                <a:solidFill>
                  <a:srgbClr val="17223B"/>
                </a:solidFill>
                <a:latin typeface="Arial Narrow"/>
                <a:ea typeface="Arial Narrow"/>
                <a:cs typeface="Arial Narrow"/>
              </a:rPr>
              <a:t>Expected text: Mars, then A planet on the next line.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C1B8E23-E9F2-483A-8F0B-B646826A81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867275"/>
            <a:ext cx="1123950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2550">
                <a:solidFill>
                  <a:srgbClr val="17223B"/>
                </a:solidFill>
                <a:latin typeface="Arial Narrow"/>
                <a:ea typeface="Arial Narrow"/>
                <a:cs typeface="Arial Narrow"/>
              </a:defRPr>
            </a:pPr>
            <a:r>
              <a:rPr sz="2550">
                <a:solidFill>
                  <a:srgbClr val="17223B"/>
                </a:solidFill>
                <a:latin typeface="Arial Narrow"/>
                <a:ea typeface="Arial Narrow"/>
                <a:cs typeface="Arial Narrow"/>
              </a:rPr>
              <a:t>Run inside planets. The &gt; operator replaces existing contents.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EF9458C-157C-477F-A504-D539EBA9BD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5250" y="6505575"/>
            <a:ext cx="581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666666"/>
                </a:solidFill>
                <a:latin typeface="Arial Narrow"/>
                <a:ea typeface="Arial Narrow"/>
                <a:cs typeface="Arial Narrow"/>
              </a:defRPr>
            </a:pPr>
            <a:r>
              <a:rPr sz="1200">
                <a:solidFill>
                  <a:srgbClr val="666666"/>
                </a:solidFill>
                <a:latin typeface="Arial Narrow"/>
                <a:ea typeface="Arial Narrow"/>
                <a:cs typeface="Arial Narrow"/>
              </a:rPr>
              <a:t>CSE107 · Fall 2026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FB10A74-E656-45E6-9825-984A8B8E24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53800" y="6505575"/>
            <a:ext cx="381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666666"/>
                </a:solidFill>
                <a:latin typeface="Arial Narrow"/>
                <a:ea typeface="Arial Narrow"/>
                <a:cs typeface="Arial Narrow"/>
              </a:defRPr>
            </a:pPr>
            <a:r>
              <a:rPr sz="1200">
                <a:solidFill>
                  <a:srgbClr val="666666"/>
                </a:solidFill>
                <a:latin typeface="Arial Narrow"/>
                <a:ea typeface="Arial Narrow"/>
                <a:cs typeface="Arial Narrow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1893377230"/>
      </p:ext>
    </p:extLst>
  </p:cSld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Title 1">
            <a:extLst xmlns:a="http://schemas.openxmlformats.org/drawingml/2006/main">
              <a:ext uri="{FF2B5EF4-FFF2-40B4-BE49-F238E27FC236}">
                <a16:creationId xmlns:a16="http://schemas.microsoft.com/office/drawing/2014/main" id="{F63EF599-95AE-4AB2-ACB5-360BB627BDA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Move, append and verify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EEAAA1E-98C7-4B82-B9DE-B99EA41473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666875"/>
            <a:ext cx="1123950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2550">
                <a:solidFill>
                  <a:srgbClr val="17223B"/>
                </a:solidFill>
                <a:latin typeface="Arial Narrow"/>
                <a:ea typeface="Arial Narrow"/>
                <a:cs typeface="Arial Narrow"/>
              </a:defRPr>
            </a:pPr>
            <a:r>
              <a:rPr sz="2550">
                <a:solidFill>
                  <a:srgbClr val="17223B"/>
                </a:solidFill>
                <a:latin typeface="Arial Narrow"/>
                <a:ea typeface="Arial Narrow"/>
                <a:cs typeface="Arial Narrow"/>
              </a:rPr>
              <a:t>mv jupiter/europa/io.txt jupiter/io/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864F4ED-554A-49A1-8FA2-7D288C5593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733675"/>
            <a:ext cx="1123950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2550">
                <a:solidFill>
                  <a:srgbClr val="17223B"/>
                </a:solidFill>
                <a:latin typeface="Arial Narrow"/>
                <a:ea typeface="Arial Narrow"/>
                <a:cs typeface="Arial Narrow"/>
              </a:defRPr>
            </a:pPr>
            <a:r>
              <a:rPr sz="2550">
                <a:solidFill>
                  <a:srgbClr val="17223B"/>
                </a:solidFill>
                <a:latin typeface="Arial Narrow"/>
                <a:ea typeface="Arial Narrow"/>
                <a:cs typeface="Arial Narrow"/>
              </a:rPr>
              <a:t>printf 'Checked in Lab 1\n' &gt;&gt; mars/mars.txt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92D4365-06E5-48FD-836B-E14639A699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800475"/>
            <a:ext cx="1123950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2550">
                <a:solidFill>
                  <a:srgbClr val="17223B"/>
                </a:solidFill>
                <a:latin typeface="Arial Narrow"/>
                <a:ea typeface="Arial Narrow"/>
                <a:cs typeface="Arial Narrow"/>
              </a:defRPr>
            </a:pPr>
            <a:r>
              <a:rPr sz="2550">
                <a:solidFill>
                  <a:srgbClr val="17223B"/>
                </a:solidFill>
                <a:latin typeface="Arial Narrow"/>
                <a:ea typeface="Arial Narrow"/>
                <a:cs typeface="Arial Narrow"/>
              </a:rPr>
              <a:t>Use ls and cat to verify the result.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45F56C2-ECDF-4712-B5A9-562F774947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867275"/>
            <a:ext cx="1123950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2550">
                <a:solidFill>
                  <a:srgbClr val="17223B"/>
                </a:solidFill>
                <a:latin typeface="Arial Narrow"/>
                <a:ea typeface="Arial Narrow"/>
                <a:cs typeface="Arial Narrow"/>
              </a:defRPr>
            </a:pPr>
            <a:r>
              <a:rPr sz="2550">
                <a:solidFill>
                  <a:srgbClr val="17223B"/>
                </a:solidFill>
                <a:latin typeface="Arial Narrow"/>
                <a:ea typeface="Arial Narrow"/>
                <a:cs typeface="Arial Narrow"/>
              </a:rPr>
              <a:t>&gt;&gt; appends. Check the current directory before making changes.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DDF2110-7FE4-43E9-A4E6-049797C024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5250" y="6505575"/>
            <a:ext cx="581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666666"/>
                </a:solidFill>
                <a:latin typeface="Arial Narrow"/>
                <a:ea typeface="Arial Narrow"/>
                <a:cs typeface="Arial Narrow"/>
              </a:defRPr>
            </a:pPr>
            <a:r>
              <a:rPr sz="1200">
                <a:solidFill>
                  <a:srgbClr val="666666"/>
                </a:solidFill>
                <a:latin typeface="Arial Narrow"/>
                <a:ea typeface="Arial Narrow"/>
                <a:cs typeface="Arial Narrow"/>
              </a:rPr>
              <a:t>CSE107 · Fall 2026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0200D61-86E3-458F-8236-AC41D9F769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53800" y="6505575"/>
            <a:ext cx="381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666666"/>
                </a:solidFill>
                <a:latin typeface="Arial Narrow"/>
                <a:ea typeface="Arial Narrow"/>
                <a:cs typeface="Arial Narrow"/>
              </a:defRPr>
            </a:pPr>
            <a:r>
              <a:rPr sz="1200">
                <a:solidFill>
                  <a:srgbClr val="666666"/>
                </a:solidFill>
                <a:latin typeface="Arial Narrow"/>
                <a:ea typeface="Arial Narrow"/>
                <a:cs typeface="Arial Narrow"/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1767596461"/>
      </p:ext>
    </p:extLst>
  </p:cSld>
</p:sld>
</file>

<file path=ppt/slides/slide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Title 1">
            <a:extLst xmlns:a="http://schemas.openxmlformats.org/drawingml/2006/main">
              <a:ext uri="{FF2B5EF4-FFF2-40B4-BE49-F238E27FC236}">
                <a16:creationId xmlns:a16="http://schemas.microsoft.com/office/drawing/2014/main" id="{F63EF599-95AE-4AB2-ACB5-360BB627BDA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Today’s task sequence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6F84968-B523-413C-8AA3-A50E61FB33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666875"/>
            <a:ext cx="1123950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2550">
                <a:solidFill>
                  <a:srgbClr val="17223B"/>
                </a:solidFill>
                <a:latin typeface="Arial Narrow"/>
                <a:ea typeface="Arial Narrow"/>
                <a:cs typeface="Arial Narrow"/>
              </a:defRPr>
            </a:pPr>
            <a:r>
              <a:rPr sz="2550">
                <a:solidFill>
                  <a:srgbClr val="17223B"/>
                </a:solidFill>
                <a:latin typeface="Arial Narrow"/>
                <a:ea typeface="Arial Narrow"/>
                <a:cs typeface="Arial Narrow"/>
              </a:rPr>
              <a:t>1. Create your own lab01 workspace and planet directories.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A2164D1-3ABF-4920-BFA9-6C6AE440EB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733675"/>
            <a:ext cx="1123950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2550">
                <a:solidFill>
                  <a:srgbClr val="17223B"/>
                </a:solidFill>
                <a:latin typeface="Arial Narrow"/>
                <a:ea typeface="Arial Narrow"/>
                <a:cs typeface="Arial Narrow"/>
              </a:defRPr>
            </a:pPr>
            <a:r>
              <a:rPr sz="2550">
                <a:solidFill>
                  <a:srgbClr val="17223B"/>
                </a:solidFill>
                <a:latin typeface="Arial Narrow"/>
                <a:ea typeface="Arial Narrow"/>
                <a:cs typeface="Arial Narrow"/>
              </a:rPr>
              <a:t>2. Create text files; move the misplaced Io file.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F106ADE-B62B-4CE9-A4C9-9363230763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800475"/>
            <a:ext cx="1123950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2550">
                <a:solidFill>
                  <a:srgbClr val="17223B"/>
                </a:solidFill>
                <a:latin typeface="Arial Narrow"/>
                <a:ea typeface="Arial Narrow"/>
                <a:cs typeface="Arial Narrow"/>
              </a:defRPr>
            </a:pPr>
            <a:r>
              <a:rPr sz="2550">
                <a:solidFill>
                  <a:srgbClr val="17223B"/>
                </a:solidFill>
                <a:latin typeface="Arial Narrow"/>
                <a:ea typeface="Arial Narrow"/>
                <a:cs typeface="Arial Narrow"/>
              </a:rPr>
              <a:t>3. Navigate using relative paths; append and verify a line.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631CFFA-25D2-4761-9EA4-DF05CCE996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867275"/>
            <a:ext cx="1123950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2550">
                <a:solidFill>
                  <a:srgbClr val="17223B"/>
                </a:solidFill>
                <a:latin typeface="Arial Narrow"/>
                <a:ea typeface="Arial Narrow"/>
                <a:cs typeface="Arial Narrow"/>
              </a:defRPr>
            </a:pPr>
            <a:r>
              <a:rPr sz="2550">
                <a:solidFill>
                  <a:srgbClr val="17223B"/>
                </a:solidFill>
                <a:latin typeface="Arial Narrow"/>
                <a:ea typeface="Arial Narrow"/>
                <a:cs typeface="Arial Narrow"/>
              </a:rPr>
              <a:t>4. Save evidence, explain a binary value and demonstrate.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6C6E72A-CE14-4E87-A892-209383CA45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5250" y="6505575"/>
            <a:ext cx="581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666666"/>
                </a:solidFill>
                <a:latin typeface="Arial Narrow"/>
                <a:ea typeface="Arial Narrow"/>
                <a:cs typeface="Arial Narrow"/>
              </a:defRPr>
            </a:pPr>
            <a:r>
              <a:rPr sz="1200">
                <a:solidFill>
                  <a:srgbClr val="666666"/>
                </a:solidFill>
                <a:latin typeface="Arial Narrow"/>
                <a:ea typeface="Arial Narrow"/>
                <a:cs typeface="Arial Narrow"/>
              </a:rPr>
              <a:t>CSE107 · Fall 2026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48DD9D0-D348-4560-ABE4-DE70E1E8BC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53800" y="6505575"/>
            <a:ext cx="381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666666"/>
                </a:solidFill>
                <a:latin typeface="Arial Narrow"/>
                <a:ea typeface="Arial Narrow"/>
                <a:cs typeface="Arial Narrow"/>
              </a:defRPr>
            </a:pPr>
            <a:r>
              <a:rPr sz="1200">
                <a:solidFill>
                  <a:srgbClr val="666666"/>
                </a:solidFill>
                <a:latin typeface="Arial Narrow"/>
                <a:ea typeface="Arial Narrow"/>
                <a:cs typeface="Arial Narrow"/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1277612191"/>
      </p:ext>
    </p:extLst>
  </p:cSld>
</p:sld>
</file>

<file path=ppt/slides/slide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Title 1">
            <a:extLst xmlns:a="http://schemas.openxmlformats.org/drawingml/2006/main">
              <a:ext uri="{FF2B5EF4-FFF2-40B4-BE49-F238E27FC236}">
                <a16:creationId xmlns:a16="http://schemas.microsoft.com/office/drawing/2014/main" id="{F63EF599-95AE-4AB2-ACB5-360BB627BDA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Checks and common mistakes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FA1E6C4-B7D8-43E6-886C-21CC5CED80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666875"/>
            <a:ext cx="1123950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2550">
                <a:solidFill>
                  <a:srgbClr val="17223B"/>
                </a:solidFill>
                <a:latin typeface="Arial Narrow"/>
                <a:ea typeface="Arial Narrow"/>
                <a:cs typeface="Arial Narrow"/>
              </a:defRPr>
            </a:pPr>
            <a:r>
              <a:rPr sz="2550">
                <a:solidFill>
                  <a:srgbClr val="17223B"/>
                </a:solidFill>
                <a:latin typeface="Arial Narrow"/>
                <a:ea typeface="Arial Narrow"/>
                <a:cs typeface="Arial Narrow"/>
              </a:rPr>
              <a:t>Use pwd when a relative path does not work.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D6228C4-565A-40EF-AA3C-06DEF7BE2F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733675"/>
            <a:ext cx="1123950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2550">
                <a:solidFill>
                  <a:srgbClr val="17223B"/>
                </a:solidFill>
                <a:latin typeface="Arial Narrow"/>
                <a:ea typeface="Arial Narrow"/>
                <a:cs typeface="Arial Narrow"/>
              </a:defRPr>
            </a:pPr>
            <a:r>
              <a:rPr sz="2550">
                <a:solidFill>
                  <a:srgbClr val="17223B"/>
                </a:solidFill>
                <a:latin typeface="Arial Narrow"/>
                <a:ea typeface="Arial Narrow"/>
                <a:cs typeface="Arial Narrow"/>
              </a:rPr>
              <a:t>Check spelling and case; use ls to inspect a directory.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AD74579-D187-4AAA-BCAE-B467879C1E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800475"/>
            <a:ext cx="1123950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2550">
                <a:solidFill>
                  <a:srgbClr val="17223B"/>
                </a:solidFill>
                <a:latin typeface="Arial Narrow"/>
                <a:ea typeface="Arial Narrow"/>
                <a:cs typeface="Arial Narrow"/>
              </a:defRPr>
            </a:pPr>
            <a:r>
              <a:rPr sz="2550">
                <a:solidFill>
                  <a:srgbClr val="17223B"/>
                </a:solidFill>
                <a:latin typeface="Arial Narrow"/>
                <a:ea typeface="Arial Narrow"/>
                <a:cs typeface="Arial Narrow"/>
              </a:rPr>
              <a:t>Verify both the source and destination after a move.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BA22D21-0E11-40DC-AF40-8F5FA3DE7E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867275"/>
            <a:ext cx="1123950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2550">
                <a:solidFill>
                  <a:srgbClr val="17223B"/>
                </a:solidFill>
                <a:latin typeface="Arial Narrow"/>
                <a:ea typeface="Arial Narrow"/>
                <a:cs typeface="Arial Narrow"/>
              </a:defRPr>
            </a:pPr>
            <a:r>
              <a:rPr sz="2550">
                <a:solidFill>
                  <a:srgbClr val="17223B"/>
                </a:solidFill>
                <a:latin typeface="Arial Narrow"/>
                <a:ea typeface="Arial Narrow"/>
                <a:cs typeface="Arial Narrow"/>
              </a:rPr>
              <a:t>No sudo or recursive deletion is needed for this task.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D3B096F-F555-4734-A59D-4F9E28B64D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5250" y="6505575"/>
            <a:ext cx="581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666666"/>
                </a:solidFill>
                <a:latin typeface="Arial Narrow"/>
                <a:ea typeface="Arial Narrow"/>
                <a:cs typeface="Arial Narrow"/>
              </a:defRPr>
            </a:pPr>
            <a:r>
              <a:rPr sz="1200">
                <a:solidFill>
                  <a:srgbClr val="666666"/>
                </a:solidFill>
                <a:latin typeface="Arial Narrow"/>
                <a:ea typeface="Arial Narrow"/>
                <a:cs typeface="Arial Narrow"/>
              </a:rPr>
              <a:t>CSE107 · Fall 2026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C0C4A2D-A742-45F6-A174-59700BA138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53800" y="6505575"/>
            <a:ext cx="381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666666"/>
                </a:solidFill>
                <a:latin typeface="Arial Narrow"/>
                <a:ea typeface="Arial Narrow"/>
                <a:cs typeface="Arial Narrow"/>
              </a:defRPr>
            </a:pPr>
            <a:r>
              <a:rPr sz="1200">
                <a:solidFill>
                  <a:srgbClr val="666666"/>
                </a:solidFill>
                <a:latin typeface="Arial Narrow"/>
                <a:ea typeface="Arial Narrow"/>
                <a:cs typeface="Arial Narrow"/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1921794984"/>
      </p:ext>
    </p:extLst>
  </p:cSld>
</p:sld>
</file>

<file path=ppt/slides/slide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Title 1">
            <a:extLst xmlns:a="http://schemas.openxmlformats.org/drawingml/2006/main">
              <a:ext uri="{FF2B5EF4-FFF2-40B4-BE49-F238E27FC236}">
                <a16:creationId xmlns:a16="http://schemas.microsoft.com/office/drawing/2014/main" id="{F63EF599-95AE-4AB2-ACB5-360BB627BDA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Evidence and wrap-up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0BD86CE-5739-4E16-A2FA-C4BF059FF2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666875"/>
            <a:ext cx="1123950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2550">
                <a:solidFill>
                  <a:srgbClr val="17223B"/>
                </a:solidFill>
                <a:latin typeface="Arial Narrow"/>
                <a:ea typeface="Arial Narrow"/>
                <a:cs typeface="Arial Narrow"/>
              </a:defRPr>
            </a:pPr>
            <a:r>
              <a:rPr sz="2550">
                <a:solidFill>
                  <a:srgbClr val="17223B"/>
                </a:solidFill>
                <a:latin typeface="Arial Narrow"/>
                <a:ea typeface="Arial Narrow"/>
                <a:cs typeface="Arial Narrow"/>
              </a:rPr>
              <a:t>Keep planets/ and a short evidence.txt beside it.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0650213-9EDE-4519-98A3-EB511D186E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733675"/>
            <a:ext cx="1123950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2550">
                <a:solidFill>
                  <a:srgbClr val="17223B"/>
                </a:solidFill>
                <a:latin typeface="Arial Narrow"/>
                <a:ea typeface="Arial Narrow"/>
                <a:cs typeface="Arial Narrow"/>
              </a:defRPr>
            </a:pPr>
            <a:r>
              <a:rPr sz="2550">
                <a:solidFill>
                  <a:srgbClr val="17223B"/>
                </a:solidFill>
                <a:latin typeface="Arial Narrow"/>
                <a:ea typeface="Arial Narrow"/>
                <a:cs typeface="Arial Narrow"/>
              </a:rPr>
              <a:t>Show commands, results and your binary explanation.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4FAFF0B-B7AC-498B-B5CD-F7BAA5243D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800475"/>
            <a:ext cx="1123950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2550">
                <a:solidFill>
                  <a:srgbClr val="17223B"/>
                </a:solidFill>
                <a:latin typeface="Arial Narrow"/>
                <a:ea typeface="Arial Narrow"/>
                <a:cs typeface="Arial Narrow"/>
              </a:defRPr>
            </a:pPr>
            <a:r>
              <a:rPr sz="2550">
                <a:solidFill>
                  <a:srgbClr val="17223B"/>
                </a:solidFill>
                <a:latin typeface="Arial Narrow"/>
                <a:ea typeface="Arial Narrow"/>
                <a:cs typeface="Arial Narrow"/>
              </a:rPr>
              <a:t>The report uses this evidence; no new programming task.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0218506-BDC6-4652-81EE-90DA4F38B4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867275"/>
            <a:ext cx="1123950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2550">
                <a:solidFill>
                  <a:srgbClr val="17223B"/>
                </a:solidFill>
                <a:latin typeface="Arial Narrow"/>
                <a:ea typeface="Arial Narrow"/>
                <a:cs typeface="Arial Narrow"/>
              </a:defRPr>
            </a:pPr>
            <a:r>
              <a:rPr sz="2550">
                <a:solidFill>
                  <a:srgbClr val="17223B"/>
                </a:solidFill>
                <a:latin typeface="Arial Narrow"/>
                <a:ea typeface="Arial Narrow"/>
                <a:cs typeface="Arial Narrow"/>
              </a:rPr>
              <a:t>Save your work before logout; check Teams for submission details.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0B26167-BD9B-440E-BAF4-77BBF2B776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5250" y="6505575"/>
            <a:ext cx="581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666666"/>
                </a:solidFill>
                <a:latin typeface="Arial Narrow"/>
                <a:ea typeface="Arial Narrow"/>
                <a:cs typeface="Arial Narrow"/>
              </a:defRPr>
            </a:pPr>
            <a:r>
              <a:rPr sz="1200">
                <a:solidFill>
                  <a:srgbClr val="666666"/>
                </a:solidFill>
                <a:latin typeface="Arial Narrow"/>
                <a:ea typeface="Arial Narrow"/>
                <a:cs typeface="Arial Narrow"/>
              </a:rPr>
              <a:t>CSE107 · Fall 2026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CBC37CC-800C-4B5B-B5A7-AB777C70DE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53800" y="6505575"/>
            <a:ext cx="381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666666"/>
                </a:solidFill>
                <a:latin typeface="Arial Narrow"/>
                <a:ea typeface="Arial Narrow"/>
                <a:cs typeface="Arial Narrow"/>
              </a:defRPr>
            </a:pPr>
            <a:r>
              <a:rPr sz="1200">
                <a:solidFill>
                  <a:srgbClr val="666666"/>
                </a:solidFill>
                <a:latin typeface="Arial Narrow"/>
                <a:ea typeface="Arial Narrow"/>
                <a:cs typeface="Arial Narrow"/>
              </a:rPr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1792951720"/>
      </p:ext>
    </p:extLst>
  </p:cSld>
</p:sld>
</file>

<file path=ppt/theme/theme1.xml><?xml version="1.0" encoding="utf-8"?>
<a:theme xmlns:a="http://schemas.openxmlformats.org/drawingml/2006/main" name="GTU-ŞABLON-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2026-09-17T07:59:48.7830000Z</dcterms:created>
  <dcterms:modified xsi:type="dcterms:W3CDTF">2026-09-17T07:59:48.7830000Z</dcterms:modified>
</coreProperties>
</file>