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31ce1d1441e443c" /><Relationship Type="http://schemas.openxmlformats.org/officeDocument/2006/relationships/extended-properties" Target="/docProps/app.xml" Id="R20a5c9e4c26c4891" /><Relationship Type="http://schemas.openxmlformats.org/officeDocument/2006/relationships/officeDocument" Target="/ppt/presentation.xml" Id="R6007bbd79cf041a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55f089e665e4ffe"/>
  </p:sldMasterIdLst>
  <p:notesMasterIdLst>
    <p:notesMasterId xmlns:r="http://schemas.openxmlformats.org/officeDocument/2006/relationships" r:id="R4ab7272f0ba64b56"/>
  </p:notesMasterIdLst>
  <p:sldIdLst>
    <p:sldId xmlns:r="http://schemas.openxmlformats.org/officeDocument/2006/relationships" id="256" r:id="Rff08f0d6b83e4ef7"/>
    <p:sldId xmlns:r="http://schemas.openxmlformats.org/officeDocument/2006/relationships" id="257" r:id="R74a4dec5793045e3"/>
    <p:sldId xmlns:r="http://schemas.openxmlformats.org/officeDocument/2006/relationships" id="258" r:id="Rc5ac25d0937c460a"/>
    <p:sldId xmlns:r="http://schemas.openxmlformats.org/officeDocument/2006/relationships" id="259" r:id="R74b496c77b524c4d"/>
    <p:sldId xmlns:r="http://schemas.openxmlformats.org/officeDocument/2006/relationships" id="260" r:id="R21839d3fb86349c2"/>
    <p:sldId xmlns:r="http://schemas.openxmlformats.org/officeDocument/2006/relationships" id="261" r:id="Rd7f53010d7fd4c9b"/>
    <p:sldId xmlns:r="http://schemas.openxmlformats.org/officeDocument/2006/relationships" id="262" r:id="Rca8c473eb0f34452"/>
    <p:sldId xmlns:r="http://schemas.openxmlformats.org/officeDocument/2006/relationships" id="263" r:id="R0e4b4cd70afc4948"/>
    <p:sldId xmlns:r="http://schemas.openxmlformats.org/officeDocument/2006/relationships" id="264" r:id="Rb3b21de9550444f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7849613acbe4606" /><Relationship Type="http://schemas.openxmlformats.org/officeDocument/2006/relationships/slideMaster" Target="/ppt/slideMasters/slideMaster1.xml" Id="R355f089e665e4ffe" /><Relationship Type="http://schemas.openxmlformats.org/officeDocument/2006/relationships/notesMaster" Target="/ppt/notesMasters/notesMaster1.xml" Id="R4ab7272f0ba64b56" /><Relationship Type="http://schemas.openxmlformats.org/officeDocument/2006/relationships/presProps" Target="/ppt/presProps.xml" Id="R46bb8944a0ae4ca7" /><Relationship Type="http://schemas.openxmlformats.org/officeDocument/2006/relationships/viewProps" Target="/ppt/viewProps.xml" Id="Rff5ae5ba9c25436e" /><Relationship Type="http://schemas.openxmlformats.org/officeDocument/2006/relationships/tableStyles" Target="/ppt/tableStyles.xml" Id="R6342826d7b244bd2" /><Relationship Type="http://schemas.openxmlformats.org/officeDocument/2006/relationships/slide" Target="/ppt/slides/slide1.xml" Id="Rff08f0d6b83e4ef7" /><Relationship Type="http://schemas.openxmlformats.org/officeDocument/2006/relationships/slide" Target="/ppt/slides/slide2.xml" Id="R74a4dec5793045e3" /><Relationship Type="http://schemas.openxmlformats.org/officeDocument/2006/relationships/slide" Target="/ppt/slides/slide3.xml" Id="Rc5ac25d0937c460a" /><Relationship Type="http://schemas.openxmlformats.org/officeDocument/2006/relationships/slide" Target="/ppt/slides/slide4.xml" Id="R74b496c77b524c4d" /><Relationship Type="http://schemas.openxmlformats.org/officeDocument/2006/relationships/slide" Target="/ppt/slides/slide5.xml" Id="R21839d3fb86349c2" /><Relationship Type="http://schemas.openxmlformats.org/officeDocument/2006/relationships/slide" Target="/ppt/slides/slide6.xml" Id="Rd7f53010d7fd4c9b" /><Relationship Type="http://schemas.openxmlformats.org/officeDocument/2006/relationships/slide" Target="/ppt/slides/slide7.xml" Id="Rca8c473eb0f34452" /><Relationship Type="http://schemas.openxmlformats.org/officeDocument/2006/relationships/slide" Target="/ppt/slides/slide8.xml" Id="R0e4b4cd70afc4948" /><Relationship Type="http://schemas.openxmlformats.org/officeDocument/2006/relationships/slide" Target="/ppt/slides/slide9.xml" Id="Rb3b21de9550444f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8da80f84dec4ed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GTU-ŞABLON-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f3a3e1829064ff5" /><Relationship Type="http://schemas.openxmlformats.org/officeDocument/2006/relationships/notesMaster" Target="/ppt/notesMasters/notesMaster1.xml" Id="R9ce8344bf0ee46b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3aad7b6ccfe4769" /><Relationship Type="http://schemas.openxmlformats.org/officeDocument/2006/relationships/notesMaster" Target="/ppt/notesMasters/notesMaster1.xml" Id="R3d65aea9ecb4454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fbc7690a51f4a94" /><Relationship Type="http://schemas.openxmlformats.org/officeDocument/2006/relationships/notesMaster" Target="/ppt/notesMasters/notesMaster1.xml" Id="R76753637fce34bd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36ffac586b04208" /><Relationship Type="http://schemas.openxmlformats.org/officeDocument/2006/relationships/notesMaster" Target="/ppt/notesMasters/notesMaster1.xml" Id="R50830b3771714e3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fa96ad2682c4bab" /><Relationship Type="http://schemas.openxmlformats.org/officeDocument/2006/relationships/notesMaster" Target="/ppt/notesMasters/notesMaster1.xml" Id="R38b7d94f65ad420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4ff62824f0b4bd4" /><Relationship Type="http://schemas.openxmlformats.org/officeDocument/2006/relationships/notesMaster" Target="/ppt/notesMasters/notesMaster1.xml" Id="R1a554166903d482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4bef0ce734d42a6" /><Relationship Type="http://schemas.openxmlformats.org/officeDocument/2006/relationships/notesMaster" Target="/ppt/notesMasters/notesMaster1.xml" Id="Re194754666ad4c9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01c322d78ad4f65" /><Relationship Type="http://schemas.openxmlformats.org/officeDocument/2006/relationships/notesMaster" Target="/ppt/notesMasters/notesMaster1.xml" Id="R31f3ece6e407437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efb814a5e5f486b" /><Relationship Type="http://schemas.openxmlformats.org/officeDocument/2006/relationships/notesMaster" Target="/ppt/notesMasters/notesMaster1.xml" Id="R055ebd8f2293464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Course arrangements: instructor-confirmed CSE101/CSE107 plan. Lab 1 adapted from CSE107/F25/CSE107_preLabHw_1.pdf and CSE107_labWork_1.pdf. Exact submission times and assessment rules follow course announcements.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Course arrangements: instructor-confirmed CSE101/CSE107 plan. Lab 1 adapted from CSE107/F25/CSE107_preLabHw_1.pdf and CSE107_labWork_1.pdf. Exact submission times and assessment rules follow course announcements.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Course arrangements: instructor-confirmed CSE101/CSE107 plan. Lab 1 adapted from CSE107/F25/CSE107_preLabHw_1.pdf and CSE107_labWork_1.pdf. Exact submission times and assessment rules follow course announcements.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Course arrangements: instructor-confirmed CSE101/CSE107 plan. Lab 1 adapted from CSE107/F25/CSE107_preLabHw_1.pdf and CSE107_labWork_1.pdf. Exact submission times and assessment rules follow course announcements.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Course arrangements: instructor-confirmed CSE101/CSE107 plan. Lab 1 adapted from CSE107/F25/CSE107_preLabHw_1.pdf and CSE107_labWork_1.pdf. Exact submission times and assessment rules follow course announcements.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Course arrangements: instructor-confirmed CSE101/CSE107 plan. Lab 1 adapted from CSE107/F25/CSE107_preLabHw_1.pdf and CSE107_labWork_1.pdf. Exact submission times and assessment rules follow course announcements.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Course arrangements: instructor-confirmed CSE101/CSE107 plan. Lab 1 adapted from CSE107/F25/CSE107_preLabHw_1.pdf and CSE107_labWork_1.pdf. Exact submission times and assessment rules follow course announcements.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Course arrangements: instructor-confirmed CSE101/CSE107 plan. Lab 1 adapted from CSE107/F25/CSE107_preLabHw_1.pdf and CSE107_labWork_1.pdf. Exact submission times and assessment rules follow course announcements.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Course arrangements: instructor-confirmed CSE101/CSE107 plan. Lab 1 adapted from CSE107/F25/CSE107_preLabHw_1.pdf and CSE107_labWork_1.pdf. Exact submission times and assessment rules follow course announcements.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cdfde33929e414a" /><Relationship Type="http://schemas.openxmlformats.org/officeDocument/2006/relationships/image" Target="/ppt/media/image.png" Id="R25178804fe1e4e4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4e14c2ef7134e47" /><Relationship Type="http://schemas.openxmlformats.org/officeDocument/2006/relationships/image" Target="/ppt/media/image.png" Id="R0b5de6dfb2384bc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733f84f989547ca" /><Relationship Type="http://schemas.openxmlformats.org/officeDocument/2006/relationships/image" Target="/ppt/media/image.png" Id="R119011b8b7ce4e38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dc4e16a4078408a" /><Relationship Type="http://schemas.openxmlformats.org/officeDocument/2006/relationships/image" Target="/ppt/media/image.png" Id="R21c77c3d893b4639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31e4c4bab57494b" /><Relationship Type="http://schemas.openxmlformats.org/officeDocument/2006/relationships/image" Target="/ppt/media/image.png" Id="Rf9aacbfda3734d6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a495cabc730420f" /><Relationship Type="http://schemas.openxmlformats.org/officeDocument/2006/relationships/image" Target="/ppt/media/image.png" Id="Rf3af7f154b7b446a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ac1569615a84550" /><Relationship Type="http://schemas.openxmlformats.org/officeDocument/2006/relationships/image" Target="/ppt/media/image.png" Id="R87c70cd614a64ff8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247ab73633d4444" /><Relationship Type="http://schemas.openxmlformats.org/officeDocument/2006/relationships/image" Target="/ppt/media/image.png" Id="R0a1c090f39b34b60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e2fef636e9a4a56" /><Relationship Type="http://schemas.openxmlformats.org/officeDocument/2006/relationships/image" Target="/ppt/media/image.png" Id="Re776dd82405147fd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1fcce75f5174687" /><Relationship Type="http://schemas.openxmlformats.org/officeDocument/2006/relationships/image" Target="/ppt/media/image.png" Id="R395235afab0b4fcb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52492fb079c484a" /><Relationship Type="http://schemas.openxmlformats.org/officeDocument/2006/relationships/image" Target="/ppt/media/image.png" Id="Re842b398a9774767" 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F8EC5543-9942-426B-887A-7A994F7CC34F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711200" y="2130430"/>
            <a:ext cx="10566400" cy="1470025"/>
          </a:xfrm>
        </p:spPr>
        <p:txBody>
          <a:bodyPr xmlns:a="http://schemas.openxmlformats.org/drawingml/2006/main"/>
          <a:lstStyle xmlns:a="http://schemas.openxmlformats.org/drawingml/2006/main">
            <a:lvl1pPr algn="r">
              <a:buNone/>
              <a:defRPr>
                <a:latin typeface="Arial Narrow"/>
                <a:ea typeface="Arial Narrow"/>
                <a:cs typeface="Arial Narrow"/>
              </a:defRPr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B7FEDF0A-E434-4D63-8ECA-542E0A9A578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761067" y="3600451"/>
            <a:ext cx="9516533" cy="17526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r">
              <a:buNone/>
              <a:defRPr>
                <a:solidFill>
                  <a:srgbClr val="000000"/>
                </a:solidFill>
                <a:latin typeface="Arial Narrow"/>
                <a:ea typeface="Arial Narrow"/>
                <a:cs typeface="Arial Narrow"/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D6ECA9B7-A6AF-4B0E-B16B-0BC862AABFC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70780A14-D399-C1D7-2970-707984CCF0CA}" type="datetime1">
              <a:t/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9EEA56BA-39A5-4AF5-88F9-3225F01752E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5438254" y="6486528"/>
            <a:ext cx="5531556" cy="365125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>
                <a:latin typeface="Arial Narrow"/>
                <a:ea typeface="Arial Narrow"/>
                <a:cs typeface="Arial Narrow"/>
              </a:defRPr>
            </a:lvl1pPr>
          </a:lstStyle>
          <a:p xmlns:a="http://schemas.openxmlformats.org/drawingml/2006/main">
            <a:r>
              <a:t/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71D7F252-7126-43ED-81DE-B0B79ED942C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10998033" y="6486528"/>
            <a:ext cx="925689" cy="365125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>
                <a:latin typeface="Arial Narrow"/>
                <a:ea typeface="Arial Narrow"/>
                <a:cs typeface="Arial Narrow"/>
              </a:defRPr>
            </a:lvl1pPr>
          </a:lstStyle>
          <a:p xmlns:a="http://schemas.openxmlformats.org/drawingml/2006/main">
            <a:fld id="{B0620E17-498B-DE4E-AB4D-A787BC91D2A7}" type="slidenum">
              <a:t>‹#›</a:t>
            </a:fld>
            <a:endParaRPr/>
          </a:p>
        </p:txBody>
      </p:sp>
      <p:sp>
        <p:nvSpPr>
          <p:cNvPr id="7" name="Straight Connector 6">
            <a:extLst xmlns:a="http://schemas.openxmlformats.org/drawingml/2006/main">
              <a:ext uri="{FF2B5EF4-FFF2-40B4-BE49-F238E27FC236}">
                <a16:creationId xmlns:a16="http://schemas.microsoft.com/office/drawing/2014/main" id="{35390E53-AED5-4003-8429-5A08A2AA3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941763"/>
            <a:ext cx="12192000" cy="0"/>
          </a:xfrm>
          <a:prstGeom xmlns:a="http://schemas.openxmlformats.org/drawingml/2006/main" prst="line">
            <a:avLst/>
          </a:prstGeom>
          <a:ln xmlns:a="http://schemas.openxmlformats.org/drawingml/2006/main">
            <a:solidFill>
              <a:srgbClr val="1A2A63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8" name="Straight Connector 7">
            <a:extLst xmlns:a="http://schemas.openxmlformats.org/drawingml/2006/main">
              <a:ext uri="{FF2B5EF4-FFF2-40B4-BE49-F238E27FC236}">
                <a16:creationId xmlns:a16="http://schemas.microsoft.com/office/drawing/2014/main" id="{A5A217D1-B1C1-429D-8F91-DB8152401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001027"/>
            <a:ext cx="12192000" cy="0"/>
          </a:xfrm>
          <a:prstGeom xmlns:a="http://schemas.openxmlformats.org/drawingml/2006/main" prst="line">
            <a:avLst/>
          </a:prstGeom>
          <a:ln xmlns:a="http://schemas.openxmlformats.org/drawingml/2006/main">
            <a:solidFill>
              <a:srgbClr val="EE8012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9" name="Straight Connector 8">
            <a:extLst xmlns:a="http://schemas.openxmlformats.org/drawingml/2006/main">
              <a:ext uri="{FF2B5EF4-FFF2-40B4-BE49-F238E27FC236}">
                <a16:creationId xmlns:a16="http://schemas.microsoft.com/office/drawing/2014/main" id="{EFE732B8-F5E9-4C07-AA24-C9E676977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068756"/>
            <a:ext cx="12192000" cy="0"/>
          </a:xfrm>
          <a:prstGeom xmlns:a="http://schemas.openxmlformats.org/drawingml/2006/main" prst="line">
            <a:avLst/>
          </a:prstGeom>
          <a:ln xmlns:a="http://schemas.openxmlformats.org/drawingml/2006/main">
            <a:solidFill>
              <a:srgbClr val="C1203B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9" name="Picture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178804fe1e4e4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566839" y="248431"/>
            <a:ext cx="2356883" cy="1420881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AED64C6-5325-45C8-A505-EC774686D1B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86173" y="279403"/>
            <a:ext cx="9755297" cy="760663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7B9BB85C-32AC-468D-9DA4-A745E7F4E9D4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A955CC2A-2BF4-4E75-B59A-2A9BC182277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70780A14-D399-C1D7-2970-707984CCF0CA}" type="datetime1">
              <a:t/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CB8316A0-BF74-47B6-92E5-73D536CAE29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9EC384F2-709C-4484-BEB4-BC7A49BC388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620E17-498B-DE4E-AB4D-A787BC91D2A7}" type="slidenum">
              <a:t>‹#›</a:t>
            </a:fld>
            <a:endParaRPr/>
          </a:p>
        </p:txBody>
      </p:sp>
      <p:sp>
        <p:nvSpPr>
          <p:cNvPr id="7" name="Straight Connector 6">
            <a:extLst xmlns:a="http://schemas.openxmlformats.org/drawingml/2006/main">
              <a:ext uri="{FF2B5EF4-FFF2-40B4-BE49-F238E27FC236}">
                <a16:creationId xmlns:a16="http://schemas.microsoft.com/office/drawing/2014/main" id="{89AD48CC-50B2-4DCE-B438-54B6B7029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065463"/>
            <a:ext cx="12192000" cy="0"/>
          </a:xfrm>
          <a:prstGeom xmlns:a="http://schemas.openxmlformats.org/drawingml/2006/main" prst="line">
            <a:avLst/>
          </a:prstGeom>
          <a:ln xmlns:a="http://schemas.openxmlformats.org/drawingml/2006/main">
            <a:solidFill>
              <a:srgbClr val="1A2A63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8" name="Straight Connector 7">
            <a:extLst xmlns:a="http://schemas.openxmlformats.org/drawingml/2006/main">
              <a:ext uri="{FF2B5EF4-FFF2-40B4-BE49-F238E27FC236}">
                <a16:creationId xmlns:a16="http://schemas.microsoft.com/office/drawing/2014/main" id="{9FD569B0-BD05-40B7-A27A-8D0EA43D8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24725"/>
            <a:ext cx="12192000" cy="0"/>
          </a:xfrm>
          <a:prstGeom xmlns:a="http://schemas.openxmlformats.org/drawingml/2006/main" prst="line">
            <a:avLst/>
          </a:prstGeom>
          <a:ln xmlns:a="http://schemas.openxmlformats.org/drawingml/2006/main">
            <a:solidFill>
              <a:srgbClr val="EE8012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9" name="Straight Connector 8">
            <a:extLst xmlns:a="http://schemas.openxmlformats.org/drawingml/2006/main">
              <a:ext uri="{FF2B5EF4-FFF2-40B4-BE49-F238E27FC236}">
                <a16:creationId xmlns:a16="http://schemas.microsoft.com/office/drawing/2014/main" id="{28462C61-FA32-4CBB-9F4C-16692EECB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92456"/>
            <a:ext cx="12192000" cy="0"/>
          </a:xfrm>
          <a:prstGeom xmlns:a="http://schemas.openxmlformats.org/drawingml/2006/main" prst="line">
            <a:avLst/>
          </a:prstGeom>
          <a:ln xmlns:a="http://schemas.openxmlformats.org/drawingml/2006/main">
            <a:solidFill>
              <a:srgbClr val="C1203B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9" name="Picture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5de6dfb2384bc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579395" y="114930"/>
            <a:ext cx="1494468" cy="91983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6890B5DB-8034-467E-AC19-C9C67CE7599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963084" y="4406902"/>
            <a:ext cx="10363200" cy="1362076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C0F9C08B-D557-4387-ACE8-48A31FDA8A1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963084" y="2906713"/>
            <a:ext cx="103632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4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9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7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246B42AE-9033-441A-A0DA-342910711FC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70780A14-D399-C1D7-2970-707984CCF0CA}" type="datetime1">
              <a:t/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897CE97D-A430-499D-8591-8CE8AC41B6E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68F1041E-0DA7-4240-AB1C-A9B0138AB81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620E17-498B-DE4E-AB4D-A787BC91D2A7}" type="slidenum">
              <a:t>‹#›</a:t>
            </a:fld>
            <a:endParaRPr/>
          </a:p>
        </p:txBody>
      </p:sp>
      <p:sp>
        <p:nvSpPr>
          <p:cNvPr id="7" name="Straight Connector 6">
            <a:extLst xmlns:a="http://schemas.openxmlformats.org/drawingml/2006/main">
              <a:ext uri="{FF2B5EF4-FFF2-40B4-BE49-F238E27FC236}">
                <a16:creationId xmlns:a16="http://schemas.microsoft.com/office/drawing/2014/main" id="{30C3A295-D9C7-4307-858D-649DD96DB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094663"/>
            <a:ext cx="12192000" cy="0"/>
          </a:xfrm>
          <a:prstGeom xmlns:a="http://schemas.openxmlformats.org/drawingml/2006/main" prst="line">
            <a:avLst/>
          </a:prstGeom>
          <a:ln xmlns:a="http://schemas.openxmlformats.org/drawingml/2006/main">
            <a:solidFill>
              <a:srgbClr val="1A2A63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8" name="Straight Connector 7">
            <a:extLst xmlns:a="http://schemas.openxmlformats.org/drawingml/2006/main">
              <a:ext uri="{FF2B5EF4-FFF2-40B4-BE49-F238E27FC236}">
                <a16:creationId xmlns:a16="http://schemas.microsoft.com/office/drawing/2014/main" id="{F40CE823-8AA8-4775-8AEB-0E0E4BF32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153927"/>
            <a:ext cx="12192000" cy="0"/>
          </a:xfrm>
          <a:prstGeom xmlns:a="http://schemas.openxmlformats.org/drawingml/2006/main" prst="line">
            <a:avLst/>
          </a:prstGeom>
          <a:ln xmlns:a="http://schemas.openxmlformats.org/drawingml/2006/main">
            <a:solidFill>
              <a:srgbClr val="EE8012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9" name="Straight Connector 8">
            <a:extLst xmlns:a="http://schemas.openxmlformats.org/drawingml/2006/main">
              <a:ext uri="{FF2B5EF4-FFF2-40B4-BE49-F238E27FC236}">
                <a16:creationId xmlns:a16="http://schemas.microsoft.com/office/drawing/2014/main" id="{FFCC37D1-0792-4487-BCF5-D61B1C669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221656"/>
            <a:ext cx="12192000" cy="0"/>
          </a:xfrm>
          <a:prstGeom xmlns:a="http://schemas.openxmlformats.org/drawingml/2006/main" prst="line">
            <a:avLst/>
          </a:prstGeom>
          <a:ln xmlns:a="http://schemas.openxmlformats.org/drawingml/2006/main">
            <a:solidFill>
              <a:srgbClr val="C1203B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9" name="Picture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9011b8b7ce4e3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92267" y="101601"/>
            <a:ext cx="1947333" cy="91983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60BBD6D6-EB33-4231-A6E4-EF220E173B5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DACEC773-9DC4-42CF-9CE4-6F5428BF7C6A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09600" y="1600202"/>
            <a:ext cx="53848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60A30D25-D581-4DD3-84E0-419D68F93419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197600" y="1600202"/>
            <a:ext cx="53848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6FF303C5-B88A-486B-BAC9-4CED0FCD4D7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70780A14-D399-C1D7-2970-707984CCF0CA}" type="datetime1">
              <a:t/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7EBA8E7E-6200-4F03-9C9A-4CFA5F55C66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DA6762E8-AB11-447B-B8F8-594AA9C4D83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620E17-498B-DE4E-AB4D-A787BC91D2A7}" type="slidenum">
              <a:t>‹#›</a:t>
            </a:fld>
            <a:endParaRPr/>
          </a:p>
        </p:txBody>
      </p:sp>
      <p:sp>
        <p:nvSpPr>
          <p:cNvPr id="8" name="Straight Connector 7">
            <a:extLst xmlns:a="http://schemas.openxmlformats.org/drawingml/2006/main">
              <a:ext uri="{FF2B5EF4-FFF2-40B4-BE49-F238E27FC236}">
                <a16:creationId xmlns:a16="http://schemas.microsoft.com/office/drawing/2014/main" id="{C84884D4-7BD8-4B96-9F2E-54CF5CF3F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065463"/>
            <a:ext cx="12192000" cy="0"/>
          </a:xfrm>
          <a:prstGeom xmlns:a="http://schemas.openxmlformats.org/drawingml/2006/main" prst="line">
            <a:avLst/>
          </a:prstGeom>
          <a:ln xmlns:a="http://schemas.openxmlformats.org/drawingml/2006/main">
            <a:solidFill>
              <a:srgbClr val="1A2A63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9" name="Straight Connector 8">
            <a:extLst xmlns:a="http://schemas.openxmlformats.org/drawingml/2006/main">
              <a:ext uri="{FF2B5EF4-FFF2-40B4-BE49-F238E27FC236}">
                <a16:creationId xmlns:a16="http://schemas.microsoft.com/office/drawing/2014/main" id="{A4B6B9B0-3A82-4E1D-BB1F-CC158E6B5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24725"/>
            <a:ext cx="12192000" cy="0"/>
          </a:xfrm>
          <a:prstGeom xmlns:a="http://schemas.openxmlformats.org/drawingml/2006/main" prst="line">
            <a:avLst/>
          </a:prstGeom>
          <a:ln xmlns:a="http://schemas.openxmlformats.org/drawingml/2006/main">
            <a:solidFill>
              <a:srgbClr val="EE8012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10" name="Straight Connector 9">
            <a:extLst xmlns:a="http://schemas.openxmlformats.org/drawingml/2006/main">
              <a:ext uri="{FF2B5EF4-FFF2-40B4-BE49-F238E27FC236}">
                <a16:creationId xmlns:a16="http://schemas.microsoft.com/office/drawing/2014/main" id="{34E3E516-92FF-496F-A5C7-74EE88FB8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92456"/>
            <a:ext cx="12192000" cy="0"/>
          </a:xfrm>
          <a:prstGeom xmlns:a="http://schemas.openxmlformats.org/drawingml/2006/main" prst="line">
            <a:avLst/>
          </a:prstGeom>
          <a:ln xmlns:a="http://schemas.openxmlformats.org/drawingml/2006/main">
            <a:solidFill>
              <a:srgbClr val="C1203B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21" name="Picture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c77c3d893b463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92267" y="101601"/>
            <a:ext cx="1947333" cy="91983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501211B-41A9-4422-8F2A-6B947E7FD93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4D15FEAB-2E59-4F77-931D-F103C070F88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9600" y="1535114"/>
            <a:ext cx="5386917" cy="639763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182" indent="0">
              <a:buNone/>
              <a:defRPr sz="2000" b="1"/>
            </a:lvl2pPr>
            <a:lvl3pPr marL="914364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1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13D2DD13-7EB7-4FE1-B395-1EB360612518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09600" y="2174875"/>
            <a:ext cx="5386917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BEF9B3B3-C8DC-4782-AE17-F665C44515F9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193373" y="1535114"/>
            <a:ext cx="5389033" cy="639763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182" indent="0">
              <a:buNone/>
              <a:defRPr sz="2000" b="1"/>
            </a:lvl2pPr>
            <a:lvl3pPr marL="914364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1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02630ABF-E24A-48B9-B3E0-47FF15900B9F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6193373" y="2174875"/>
            <a:ext cx="5389033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E6273742-B474-467A-B52B-AAB6E8BBD9D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70780A14-D399-C1D7-2970-707984CCF0CA}" type="datetime1">
              <a:t/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835FAFC0-2CA9-4103-98BF-154156570AC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57152BD0-5E51-4A40-9031-EEF3D66E9B4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620E17-498B-DE4E-AB4D-A787BC91D2A7}" type="slidenum">
              <a:t>‹#›</a:t>
            </a:fld>
            <a:endParaRPr/>
          </a:p>
        </p:txBody>
      </p:sp>
      <p:sp>
        <p:nvSpPr>
          <p:cNvPr id="10" name="Straight Connector 9">
            <a:extLst xmlns:a="http://schemas.openxmlformats.org/drawingml/2006/main">
              <a:ext uri="{FF2B5EF4-FFF2-40B4-BE49-F238E27FC236}">
                <a16:creationId xmlns:a16="http://schemas.microsoft.com/office/drawing/2014/main" id="{E17D3D01-8E41-433F-B576-C959651B0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065463"/>
            <a:ext cx="12192000" cy="0"/>
          </a:xfrm>
          <a:prstGeom xmlns:a="http://schemas.openxmlformats.org/drawingml/2006/main" prst="line">
            <a:avLst/>
          </a:prstGeom>
          <a:ln xmlns:a="http://schemas.openxmlformats.org/drawingml/2006/main">
            <a:solidFill>
              <a:srgbClr val="1A2A63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11" name="Straight Connector 10">
            <a:extLst xmlns:a="http://schemas.openxmlformats.org/drawingml/2006/main">
              <a:ext uri="{FF2B5EF4-FFF2-40B4-BE49-F238E27FC236}">
                <a16:creationId xmlns:a16="http://schemas.microsoft.com/office/drawing/2014/main" id="{BD26F0C8-69A9-47A9-96D3-76ACCA5E3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24725"/>
            <a:ext cx="12192000" cy="0"/>
          </a:xfrm>
          <a:prstGeom xmlns:a="http://schemas.openxmlformats.org/drawingml/2006/main" prst="line">
            <a:avLst/>
          </a:prstGeom>
          <a:ln xmlns:a="http://schemas.openxmlformats.org/drawingml/2006/main">
            <a:solidFill>
              <a:srgbClr val="EE8012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12" name="Straight Connector 11">
            <a:extLst xmlns:a="http://schemas.openxmlformats.org/drawingml/2006/main">
              <a:ext uri="{FF2B5EF4-FFF2-40B4-BE49-F238E27FC236}">
                <a16:creationId xmlns:a16="http://schemas.microsoft.com/office/drawing/2014/main" id="{79F7574B-11AA-4032-9026-CF95BC6B8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92456"/>
            <a:ext cx="12192000" cy="0"/>
          </a:xfrm>
          <a:prstGeom xmlns:a="http://schemas.openxmlformats.org/drawingml/2006/main" prst="line">
            <a:avLst/>
          </a:prstGeom>
          <a:ln xmlns:a="http://schemas.openxmlformats.org/drawingml/2006/main">
            <a:solidFill>
              <a:srgbClr val="C1203B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25" name="Picture 1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aacbfda3734d6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92267" y="101601"/>
            <a:ext cx="1947333" cy="91983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F8C3962-DC6F-4B70-9AA1-A17537523C7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B4117E79-2814-4140-B333-9BB1483F37E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70780A14-D399-C1D7-2970-707984CCF0CA}" type="datetime1">
              <a:t/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F4867E0E-10A9-4113-9562-BD3BA460BAF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91956E5C-5184-4D8E-AA7C-83590803F6F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620E17-498B-DE4E-AB4D-A787BC91D2A7}" type="slidenum">
              <a:t>‹#›</a:t>
            </a:fld>
            <a:endParaRPr/>
          </a:p>
        </p:txBody>
      </p:sp>
      <p:sp>
        <p:nvSpPr>
          <p:cNvPr id="6" name="Straight Connector 5">
            <a:extLst xmlns:a="http://schemas.openxmlformats.org/drawingml/2006/main">
              <a:ext uri="{FF2B5EF4-FFF2-40B4-BE49-F238E27FC236}">
                <a16:creationId xmlns:a16="http://schemas.microsoft.com/office/drawing/2014/main" id="{8148C287-40EE-4424-A5AC-0B86E7AA8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065463"/>
            <a:ext cx="12192000" cy="0"/>
          </a:xfrm>
          <a:prstGeom xmlns:a="http://schemas.openxmlformats.org/drawingml/2006/main" prst="line">
            <a:avLst/>
          </a:prstGeom>
          <a:ln xmlns:a="http://schemas.openxmlformats.org/drawingml/2006/main">
            <a:solidFill>
              <a:srgbClr val="1A2A63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7" name="Straight Connector 6">
            <a:extLst xmlns:a="http://schemas.openxmlformats.org/drawingml/2006/main">
              <a:ext uri="{FF2B5EF4-FFF2-40B4-BE49-F238E27FC236}">
                <a16:creationId xmlns:a16="http://schemas.microsoft.com/office/drawing/2014/main" id="{15252982-F710-4110-9056-AE8C75F5C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24725"/>
            <a:ext cx="12192000" cy="0"/>
          </a:xfrm>
          <a:prstGeom xmlns:a="http://schemas.openxmlformats.org/drawingml/2006/main" prst="line">
            <a:avLst/>
          </a:prstGeom>
          <a:ln xmlns:a="http://schemas.openxmlformats.org/drawingml/2006/main">
            <a:solidFill>
              <a:srgbClr val="EE8012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8" name="Straight Connector 7">
            <a:extLst xmlns:a="http://schemas.openxmlformats.org/drawingml/2006/main">
              <a:ext uri="{FF2B5EF4-FFF2-40B4-BE49-F238E27FC236}">
                <a16:creationId xmlns:a16="http://schemas.microsoft.com/office/drawing/2014/main" id="{B4CA0697-49C9-41A4-81F1-1B3A64DF6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1192456"/>
            <a:ext cx="12192000" cy="0"/>
          </a:xfrm>
          <a:prstGeom xmlns:a="http://schemas.openxmlformats.org/drawingml/2006/main" prst="line">
            <a:avLst/>
          </a:prstGeom>
          <a:ln xmlns:a="http://schemas.openxmlformats.org/drawingml/2006/main">
            <a:solidFill>
              <a:srgbClr val="C1203B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7" name="Picture 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af7f154b7b446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92267" y="101601"/>
            <a:ext cx="1947333" cy="91983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F29026E0-4C10-432F-99B2-5F4CBBADCEB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70780A14-D399-C1D7-2970-707984CCF0CA}" type="datetime1">
              <a:t/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DD243449-8E68-4EC5-8917-797D5B3F02E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1F32DD01-E2B6-485B-936F-549333CCFBD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620E17-498B-DE4E-AB4D-A787BC91D2A7}" type="slidenum">
              <a:t>‹#›</a:t>
            </a:fld>
            <a:endParaRPr/>
          </a:p>
        </p:txBody>
      </p:sp>
      <p:sp>
        <p:nvSpPr>
          <p:cNvPr id="5" name="Straight Connector 4">
            <a:extLst xmlns:a="http://schemas.openxmlformats.org/drawingml/2006/main">
              <a:ext uri="{FF2B5EF4-FFF2-40B4-BE49-F238E27FC236}">
                <a16:creationId xmlns:a16="http://schemas.microsoft.com/office/drawing/2014/main" id="{C58C574D-83F3-4FE8-A17C-CB25B574F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940649" y="2"/>
            <a:ext cx="0" cy="6855884"/>
          </a:xfrm>
          <a:prstGeom xmlns:a="http://schemas.openxmlformats.org/drawingml/2006/main" prst="line">
            <a:avLst/>
          </a:prstGeom>
          <a:ln xmlns:a="http://schemas.openxmlformats.org/drawingml/2006/main">
            <a:solidFill>
              <a:srgbClr val="1A2A63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6" name="Straight Connector 5">
            <a:extLst xmlns:a="http://schemas.openxmlformats.org/drawingml/2006/main">
              <a:ext uri="{FF2B5EF4-FFF2-40B4-BE49-F238E27FC236}">
                <a16:creationId xmlns:a16="http://schemas.microsoft.com/office/drawing/2014/main" id="{D7B9DDA9-C579-4602-8C25-DABB773A0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1991449" y="2"/>
            <a:ext cx="0" cy="6855884"/>
          </a:xfrm>
          <a:prstGeom xmlns:a="http://schemas.openxmlformats.org/drawingml/2006/main" prst="line">
            <a:avLst/>
          </a:prstGeom>
          <a:ln xmlns:a="http://schemas.openxmlformats.org/drawingml/2006/main">
            <a:solidFill>
              <a:srgbClr val="EE8012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7" name="Straight Connector 6">
            <a:extLst xmlns:a="http://schemas.openxmlformats.org/drawingml/2006/main">
              <a:ext uri="{FF2B5EF4-FFF2-40B4-BE49-F238E27FC236}">
                <a16:creationId xmlns:a16="http://schemas.microsoft.com/office/drawing/2014/main" id="{EF26837F-0B49-4286-A867-703F978DC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1">
            <a:off x="12042249" y="2"/>
            <a:ext cx="0" cy="6855883"/>
          </a:xfrm>
          <a:prstGeom xmlns:a="http://schemas.openxmlformats.org/drawingml/2006/main" prst="line">
            <a:avLst/>
          </a:prstGeom>
          <a:ln xmlns:a="http://schemas.openxmlformats.org/drawingml/2006/main">
            <a:solidFill>
              <a:srgbClr val="C1203B"/>
            </a:solidFill>
          </a:ln>
        </p:spPr>
        <p:style>
          <a:lnRef xmlns:a="http://schemas.openxmlformats.org/drawingml/2006/main" idx="2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1">
            <a:schemeClr val="accent1"/>
          </a:effectRef>
          <a:fontRef xmlns:a="http://schemas.openxmlformats.org/drawingml/2006/main" idx="minor">
            <a:schemeClr val="tx1"/>
          </a:fontRef>
        </p:style>
      </p:sp>
      <p:pic>
        <p:nvPicPr>
          <p:cNvPr id="15" name="Picture 2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c70cd614a64ff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940819" y="114301"/>
            <a:ext cx="1947333" cy="91983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00ED29A4-E9C9-4A15-9695-2FE0EF2731C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9606" y="273052"/>
            <a:ext cx="4011084" cy="1162051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4DF6D4AF-92FE-4107-AE23-8D20010FEF94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766733" y="273053"/>
            <a:ext cx="6815667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DD223B79-2CC9-4F39-AD17-FEE235658B2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09606" y="1435101"/>
            <a:ext cx="4011084" cy="41402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182" indent="0">
              <a:buNone/>
              <a:defRPr sz="1200"/>
            </a:lvl2pPr>
            <a:lvl3pPr marL="914364" indent="0">
              <a:buNone/>
              <a:defRPr sz="1000"/>
            </a:lvl3pPr>
            <a:lvl4pPr marL="1371545" indent="0">
              <a:buNone/>
              <a:defRPr sz="900"/>
            </a:lvl4pPr>
            <a:lvl5pPr marL="1828727" indent="0">
              <a:buNone/>
              <a:defRPr sz="900"/>
            </a:lvl5pPr>
            <a:lvl6pPr marL="2285909" indent="0">
              <a:buNone/>
              <a:defRPr sz="900"/>
            </a:lvl6pPr>
            <a:lvl7pPr marL="2743091" indent="0">
              <a:buNone/>
              <a:defRPr sz="900"/>
            </a:lvl7pPr>
            <a:lvl8pPr marL="3200272" indent="0">
              <a:buNone/>
              <a:defRPr sz="900"/>
            </a:lvl8pPr>
            <a:lvl9pPr marL="3657454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9979CE41-A388-4190-86B7-DA72721CC78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70780A14-D399-C1D7-2970-707984CCF0CA}" type="datetime1">
              <a:t/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2B882ECD-0B99-4472-80C1-D3F430CD51D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A55B5D10-1ED1-42F1-8AF5-01D93E88040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620E17-498B-DE4E-AB4D-A787BC91D2A7}" type="slidenum">
              <a:t>‹#›</a:t>
            </a:fld>
            <a:endParaRPr/>
          </a:p>
        </p:txBody>
      </p:sp>
      <p:pic>
        <p:nvPicPr>
          <p:cNvPr id="15" name="Picture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1c090f39b34b6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70286" y="5602746"/>
            <a:ext cx="1947333" cy="91983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28E3C194-C63B-4CE4-B8D9-90C7351ABED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389717" y="4800601"/>
            <a:ext cx="7315200" cy="566739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13CEBC6A-D66A-4A11-BBF9-0A6C151D811E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2389717" y="612775"/>
            <a:ext cx="73152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182" indent="0">
              <a:buNone/>
              <a:defRPr sz="2800"/>
            </a:lvl2pPr>
            <a:lvl3pPr marL="914364" indent="0">
              <a:buNone/>
              <a:defRPr sz="2400"/>
            </a:lvl3pPr>
            <a:lvl4pPr marL="1371545" indent="0">
              <a:buNone/>
              <a:defRPr sz="2000"/>
            </a:lvl4pPr>
            <a:lvl5pPr marL="1828727" indent="0">
              <a:buNone/>
              <a:defRPr sz="2000"/>
            </a:lvl5pPr>
            <a:lvl6pPr marL="2285909" indent="0">
              <a:buNone/>
              <a:defRPr sz="2000"/>
            </a:lvl6pPr>
            <a:lvl7pPr marL="2743091" indent="0">
              <a:buNone/>
              <a:defRPr sz="2000"/>
            </a:lvl7pPr>
            <a:lvl8pPr marL="3200272" indent="0">
              <a:buNone/>
              <a:defRPr sz="2000"/>
            </a:lvl8pPr>
            <a:lvl9pPr marL="3657454" indent="0">
              <a:buNone/>
              <a:defRPr sz="2000"/>
            </a:lvl9pPr>
          </a:lstStyle>
          <a:p xmlns:a="http://schemas.openxmlformats.org/drawingml/2006/main">
            <a:r>
              <a:t>Click icon to add picture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5B49528D-0AEE-4DB7-AA2F-42DD26FFB89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2389717" y="5367339"/>
            <a:ext cx="7315200" cy="8048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182" indent="0">
              <a:buNone/>
              <a:defRPr sz="1200"/>
            </a:lvl2pPr>
            <a:lvl3pPr marL="914364" indent="0">
              <a:buNone/>
              <a:defRPr sz="1000"/>
            </a:lvl3pPr>
            <a:lvl4pPr marL="1371545" indent="0">
              <a:buNone/>
              <a:defRPr sz="900"/>
            </a:lvl4pPr>
            <a:lvl5pPr marL="1828727" indent="0">
              <a:buNone/>
              <a:defRPr sz="900"/>
            </a:lvl5pPr>
            <a:lvl6pPr marL="2285909" indent="0">
              <a:buNone/>
              <a:defRPr sz="900"/>
            </a:lvl6pPr>
            <a:lvl7pPr marL="2743091" indent="0">
              <a:buNone/>
              <a:defRPr sz="900"/>
            </a:lvl7pPr>
            <a:lvl8pPr marL="3200272" indent="0">
              <a:buNone/>
              <a:defRPr sz="900"/>
            </a:lvl8pPr>
            <a:lvl9pPr marL="3657454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E6B24AF7-E7F0-4B7E-B3B9-A9311A0097B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70780A14-D399-C1D7-2970-707984CCF0CA}" type="datetime1">
              <a:t/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F9351909-F364-42B2-A930-147359507B9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BD9F989A-195F-4AA4-BFC6-B26309EB54F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620E17-498B-DE4E-AB4D-A787BC91D2A7}" type="slidenum">
              <a:t>‹#›</a:t>
            </a:fld>
            <a:endParaRPr/>
          </a:p>
        </p:txBody>
      </p:sp>
      <p:pic>
        <p:nvPicPr>
          <p:cNvPr id="15" name="Picture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76dd82405147f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940819" y="114301"/>
            <a:ext cx="1947333" cy="91983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818349C-7652-4F2B-8858-1711948CF29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0867CB3B-5C7E-498C-B63F-D3BEEC15D39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075C909-1D62-4BF9-B312-22970DB4B35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70780A14-D399-C1D7-2970-707984CCF0CA}" type="datetime1">
              <a:t/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F02975BA-4918-4299-AD0E-2D34D9C58EB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4BCA500F-0D2F-4968-8ED7-9EF037ADE69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620E17-498B-DE4E-AB4D-A787BC91D2A7}" type="slidenum">
              <a:t>‹#›</a:t>
            </a:fld>
            <a:endParaRPr/>
          </a:p>
        </p:txBody>
      </p:sp>
      <p:pic>
        <p:nvPicPr>
          <p:cNvPr id="13" name="Picture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5235afab0b4fc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93219" y="114301"/>
            <a:ext cx="1947333" cy="919835"/>
          </a:xfrm>
          <a:prstGeom xmlns:a="http://schemas.openxmlformats.org/drawingml/2006/main" prst="rect">
            <a:avLst/>
          </a:prstGeom>
        </p:spPr>
      </p:pic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14DD8947-C693-4D74-A357-FDDE11513C1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737600" y="274641"/>
            <a:ext cx="2158827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8ABAE44F-E172-42A3-B4AE-3DF67546F1D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9600" y="274641"/>
            <a:ext cx="8026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4E6D9B48-092B-42A8-AC1B-16588F17733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70780A14-D399-C1D7-2970-707984CCF0CA}" type="datetime1">
              <a:t/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4EDE3848-2165-44DB-B579-947D5D6301B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26A268C8-739B-4384-9BCE-65AD2B245EB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620E17-498B-DE4E-AB4D-A787BC91D2A7}" type="slidenum">
              <a:t>‹#›</a:t>
            </a:fld>
            <a:endParaRPr/>
          </a:p>
        </p:txBody>
      </p:sp>
      <p:pic>
        <p:nvPicPr>
          <p:cNvPr id="13" name="Picture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42b398a977476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5400000">
            <a:off x="10842539" y="5109186"/>
            <a:ext cx="1460500" cy="1226445"/>
          </a:xfrm>
          <a:prstGeom xmlns:a="http://schemas.openxmlformats.org/drawingml/2006/main" prst="rect">
            <a:avLst/>
          </a:prstGeom>
        </p:spPr>
      </p:pic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1785c2259d242dd" /><Relationship Type="http://schemas.openxmlformats.org/officeDocument/2006/relationships/slideLayout" Target="/ppt/slideLayouts/slideLayout1.xml" Id="R111acafdf1ca47c3" /><Relationship Type="http://schemas.openxmlformats.org/officeDocument/2006/relationships/slideLayout" Target="/ppt/slideLayouts/slideLayout2.xml" Id="R067bbc91613843b6" /><Relationship Type="http://schemas.openxmlformats.org/officeDocument/2006/relationships/slideLayout" Target="/ppt/slideLayouts/slideLayout3.xml" Id="R2e996730db994f50" /><Relationship Type="http://schemas.openxmlformats.org/officeDocument/2006/relationships/slideLayout" Target="/ppt/slideLayouts/slideLayout4.xml" Id="R99b2d856de5b4c70" /><Relationship Type="http://schemas.openxmlformats.org/officeDocument/2006/relationships/slideLayout" Target="/ppt/slideLayouts/slideLayout5.xml" Id="Rf4f050c4aae945df" /><Relationship Type="http://schemas.openxmlformats.org/officeDocument/2006/relationships/slideLayout" Target="/ppt/slideLayouts/slideLayout6.xml" Id="R73df094838be40a6" /><Relationship Type="http://schemas.openxmlformats.org/officeDocument/2006/relationships/slideLayout" Target="/ppt/slideLayouts/slideLayout7.xml" Id="Rc95d542a329c4085" /><Relationship Type="http://schemas.openxmlformats.org/officeDocument/2006/relationships/slideLayout" Target="/ppt/slideLayouts/slideLayout8.xml" Id="R23cdb74c12d64742" /><Relationship Type="http://schemas.openxmlformats.org/officeDocument/2006/relationships/slideLayout" Target="/ppt/slideLayouts/slideLayout9.xml" Id="R24514186a6674489" /><Relationship Type="http://schemas.openxmlformats.org/officeDocument/2006/relationships/slideLayout" Target="/ppt/slideLayouts/slideLayout10.xml" Id="R746f0a70091f472f" /><Relationship Type="http://schemas.openxmlformats.org/officeDocument/2006/relationships/slideLayout" Target="/ppt/slideLayouts/slideLayout11.xml" Id="R225bf59517c24dae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86A807DA-607D-45FE-A6D9-C774D3DF947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86175" y="279403"/>
            <a:ext cx="9789164" cy="7606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CE4E57DA-6C4F-40A5-BD24-03B896D1270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286169" y="1409701"/>
            <a:ext cx="11637547" cy="49911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9FBC0C3E-41B8-4BE4-B769-340D27F91252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9940819" y="6490761"/>
            <a:ext cx="1057208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  <a:latin typeface="Arial Narrow"/>
                <a:ea typeface="Arial Narrow"/>
                <a:cs typeface="Arial Narrow"/>
              </a:defRPr>
            </a:lvl1pPr>
          </a:lstStyle>
          <a:p xmlns:a="http://schemas.openxmlformats.org/drawingml/2006/main">
            <a:fld id="{70780A14-D399-C1D7-2970-707984CCF0CA}" type="datetime1">
              <a:t/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909BDE77-7137-4624-A617-7A53C14B00A0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1676400" y="6490761"/>
            <a:ext cx="7992533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  <a:latin typeface="Arial Narrow"/>
                <a:ea typeface="Arial Narrow"/>
                <a:cs typeface="Arial Narrow"/>
              </a:defRPr>
            </a:lvl1pPr>
          </a:lstStyle>
          <a:p xmlns:a="http://schemas.openxmlformats.org/drawingml/2006/main">
            <a:r>
              <a:t/>
            </a:r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253B7E6C-F8ED-4863-AABE-92E934C37DEB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10998033" y="6490761"/>
            <a:ext cx="925689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  <a:latin typeface="Arial Narrow"/>
                <a:ea typeface="Arial Narrow"/>
                <a:cs typeface="Arial Narrow"/>
              </a:defRPr>
            </a:lvl1pPr>
          </a:lstStyle>
          <a:p xmlns:a="http://schemas.openxmlformats.org/drawingml/2006/main">
            <a:fld id="{B0620E17-498B-DE4E-AB4D-A787BC91D2A7}" type="slidenum">
              <a:t>‹#›</a:t>
            </a:fld>
            <a:endParaRPr/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58886490-1642-4ED3-8637-5FD16960F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509" y="6566963"/>
            <a:ext cx="1610364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200">
                <a:solidFill>
                  <a:srgbClr val="000090"/>
                </a:solidFill>
                <a:latin typeface="Arial Narrow"/>
                <a:ea typeface="Arial Narrow"/>
                <a:cs typeface="Arial Narrow"/>
              </a:rPr>
              <a:t>www.gtu.edu.tr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11acafdf1ca47c3"/>
    <p:sldLayoutId xmlns:r="http://schemas.openxmlformats.org/officeDocument/2006/relationships" id="2147483650" r:id="R067bbc91613843b6"/>
    <p:sldLayoutId xmlns:r="http://schemas.openxmlformats.org/officeDocument/2006/relationships" id="2147483651" r:id="R2e996730db994f50"/>
    <p:sldLayoutId xmlns:r="http://schemas.openxmlformats.org/officeDocument/2006/relationships" id="2147483652" r:id="R99b2d856de5b4c70"/>
    <p:sldLayoutId xmlns:r="http://schemas.openxmlformats.org/officeDocument/2006/relationships" id="2147483653" r:id="Rf4f050c4aae945df"/>
    <p:sldLayoutId xmlns:r="http://schemas.openxmlformats.org/officeDocument/2006/relationships" id="2147483654" r:id="R73df094838be40a6"/>
    <p:sldLayoutId xmlns:r="http://schemas.openxmlformats.org/officeDocument/2006/relationships" id="2147483655" r:id="Rc95d542a329c4085"/>
    <p:sldLayoutId xmlns:r="http://schemas.openxmlformats.org/officeDocument/2006/relationships" id="2147483656" r:id="R23cdb74c12d64742"/>
    <p:sldLayoutId xmlns:r="http://schemas.openxmlformats.org/officeDocument/2006/relationships" id="2147483657" r:id="R24514186a6674489"/>
    <p:sldLayoutId xmlns:r="http://schemas.openxmlformats.org/officeDocument/2006/relationships" id="2147483658" r:id="R746f0a70091f472f"/>
    <p:sldLayoutId xmlns:r="http://schemas.openxmlformats.org/officeDocument/2006/relationships" id="2147483659" r:id="R225bf59517c24dae"/>
  </p:sldLayoutIdLst>
  <p:hf hdr="0"/>
  <p:txStyles>
    <p:titleStyle>
      <a:lvl1pPr xmlns:a="http://schemas.openxmlformats.org/drawingml/2006/main" algn="l" defTabSz="457182">
        <a:spcBef>
          <a:spcPct val="0"/>
        </a:spcBef>
        <a:buNone/>
        <a:defRPr sz="4400" kern="1200">
          <a:solidFill>
            <a:schemeClr val="tx1"/>
          </a:solidFill>
          <a:latin typeface="Arial Narrow"/>
          <a:ea typeface="Arial Narrow"/>
          <a:cs typeface="Arial Narrow"/>
        </a:defRPr>
      </a:lvl1pPr>
    </p:titleStyle>
    <p:bodyStyle>
      <a:lvl1pPr xmlns:a="http://schemas.openxmlformats.org/drawingml/2006/main" marL="342887" indent="-342887" algn="l" defTabSz="457182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 Narrow"/>
          <a:ea typeface="Arial Narrow"/>
          <a:cs typeface="Arial Narrow"/>
        </a:defRPr>
      </a:lvl1pPr>
      <a:lvl2pPr xmlns:a="http://schemas.openxmlformats.org/drawingml/2006/main" marL="742920" indent="-285738" algn="l" defTabSz="457182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 Narrow"/>
          <a:ea typeface="Arial Narrow"/>
          <a:cs typeface="Arial Narrow"/>
        </a:defRPr>
      </a:lvl2pPr>
      <a:lvl3pPr xmlns:a="http://schemas.openxmlformats.org/drawingml/2006/main" marL="1142954" indent="-228590" algn="l" defTabSz="457182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 Narrow"/>
          <a:ea typeface="Arial Narrow"/>
          <a:cs typeface="Arial Narrow"/>
        </a:defRPr>
      </a:lvl3pPr>
      <a:lvl4pPr xmlns:a="http://schemas.openxmlformats.org/drawingml/2006/main" marL="1600136" indent="-228590" algn="l" defTabSz="457182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 Narrow"/>
          <a:ea typeface="Arial Narrow"/>
          <a:cs typeface="Arial Narrow"/>
        </a:defRPr>
      </a:lvl4pPr>
      <a:lvl5pPr xmlns:a="http://schemas.openxmlformats.org/drawingml/2006/main" marL="2057317" indent="-228590" algn="l" defTabSz="457182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 Narrow"/>
          <a:ea typeface="Arial Narrow"/>
          <a:cs typeface="Arial Narrow"/>
        </a:defRPr>
      </a:lvl5pPr>
      <a:lvl6pPr xmlns:a="http://schemas.openxmlformats.org/drawingml/2006/main" marL="2514499" indent="-228590" algn="l" defTabSz="457182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681" indent="-228590" algn="l" defTabSz="457182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8863" indent="-228590" algn="l" defTabSz="457182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044" indent="-228590" algn="l" defTabSz="457182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457182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182" algn="l" defTabSz="457182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364" algn="l" defTabSz="457182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545" algn="l" defTabSz="457182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727" algn="l" defTabSz="457182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5909" algn="l" defTabSz="457182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091" algn="l" defTabSz="457182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272" algn="l" defTabSz="457182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454" algn="l" defTabSz="457182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GTU-ŞABLON-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86a11f1062a42c5" /><Relationship Type="http://schemas.openxmlformats.org/officeDocument/2006/relationships/notesSlide" Target="/ppt/notesSlides/notesSlide1.xml" Id="Rbc8e497c726c4cf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6e54db083174ca3" /><Relationship Type="http://schemas.openxmlformats.org/officeDocument/2006/relationships/notesSlide" Target="/ppt/notesSlides/notesSlide2.xml" Id="Rabe93a4b18cc495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cd4c42fb9aa4998" /><Relationship Type="http://schemas.openxmlformats.org/officeDocument/2006/relationships/notesSlide" Target="/ppt/notesSlides/notesSlide3.xml" Id="R08a92f4bdcc3465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fbbc1aa997e4d4e" /><Relationship Type="http://schemas.openxmlformats.org/officeDocument/2006/relationships/notesSlide" Target="/ppt/notesSlides/notesSlide4.xml" Id="R69ad96a661884a9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f951eb95ec746e4" /><Relationship Type="http://schemas.openxmlformats.org/officeDocument/2006/relationships/notesSlide" Target="/ppt/notesSlides/notesSlide5.xml" Id="Rd74c310aae6d43b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7777567de214535" /><Relationship Type="http://schemas.openxmlformats.org/officeDocument/2006/relationships/notesSlide" Target="/ppt/notesSlides/notesSlide6.xml" Id="R0980d5d74946430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b575447e35b4b34" /><Relationship Type="http://schemas.openxmlformats.org/officeDocument/2006/relationships/notesSlide" Target="/ppt/notesSlides/notesSlide7.xml" Id="R8075d2211eba494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9991527e12c4223" /><Relationship Type="http://schemas.openxmlformats.org/officeDocument/2006/relationships/notesSlide" Target="/ppt/notesSlides/notesSlide8.xml" Id="Rce32deea53ce415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23111e25da6491f" /><Relationship Type="http://schemas.openxmlformats.org/officeDocument/2006/relationships/notesSlide" Target="/ppt/notesSlides/notesSlide9.xml" Id="R4a515bb92bdd421e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itle 1">
            <a:extLst xmlns:a="http://schemas.openxmlformats.org/drawingml/2006/main">
              <a:ext uri="{FF2B5EF4-FFF2-40B4-BE49-F238E27FC236}">
                <a16:creationId xmlns:a16="http://schemas.microsoft.com/office/drawing/2014/main" id="{8F8C3962-DC6F-4B70-9AA1-A17537523C7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CSE107 · Orientation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68BF62-3922-4044-A37E-9AE5EC725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668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Introduction to Computer Science Laboratory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789108-C617-4C66-B9E9-CBFBF2184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336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Fall 2026 · 25 September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F112CE-81D0-41D9-891F-226F991C9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8004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Ubuntu workspace · weekly workflow · equipment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44ABF9-450D-4E3A-B986-A82E02089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6505575"/>
            <a:ext cx="581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defRPr>
            </a:pPr>
            <a:r>
              <a: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rPr>
              <a:t>CSE107 · Fall 2026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BEECFF-824D-44F0-940F-FFAC5AD05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505575"/>
            <a:ext cx="381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defRPr>
            </a:pPr>
            <a:r>
              <a: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569490931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tle 1">
            <a:extLst xmlns:a="http://schemas.openxmlformats.org/drawingml/2006/main">
              <a:ext uri="{FF2B5EF4-FFF2-40B4-BE49-F238E27FC236}">
                <a16:creationId xmlns:a16="http://schemas.microsoft.com/office/drawing/2014/main" id="{8F8C3962-DC6F-4B70-9AA1-A17537523C7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Lecture, recitation and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9D4347-CA69-4127-9CDD-7FBE24E00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668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Tuesday: concepts and programming in CSE101.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3723DC-3272-454D-9A3D-415538E24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336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Wednesday: practice and questions with the TAs.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037AB5-F873-426A-9CD8-D3A46DAEF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8004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Friday: apply the material in your assigned two-hour lab.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6C2336-846E-42F1-9B49-B11B2BE68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672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Today is orientation, not a regular lab experiment.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08E951-5908-49AD-A138-9BEC51768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6505575"/>
            <a:ext cx="581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defRPr>
            </a:pPr>
            <a:r>
              <a: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rPr>
              <a:t>CSE107 · Fall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950E18-9F14-44D6-8749-58776CD4B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505575"/>
            <a:ext cx="381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defRPr>
            </a:pPr>
            <a:r>
              <a: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680064575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tle 1">
            <a:extLst xmlns:a="http://schemas.openxmlformats.org/drawingml/2006/main">
              <a:ext uri="{FF2B5EF4-FFF2-40B4-BE49-F238E27FC236}">
                <a16:creationId xmlns:a16="http://schemas.microsoft.com/office/drawing/2014/main" id="{8F8C3962-DC6F-4B70-9AA1-A17537523C7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weekly workflow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0AEB6C-D2D8-4018-9262-38BD97057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668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Friday evening → next week’s prelab released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39C974-5A66-40D5-A8F7-34E28AA06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336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Thursday → prelab submitted before Friday’s lab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D246A4-D347-4F64-A3A1-FA6D23822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8004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Friday → practical work and TA checks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1C4846-BB95-420E-891B-1242FAA5C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672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Following week → report on completed work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CAD963-5BEB-482E-A511-43ECB8D3C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6505575"/>
            <a:ext cx="581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defRPr>
            </a:pPr>
            <a:r>
              <a: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rPr>
              <a:t>CSE107 · Fall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6F7C87-3576-40E1-A7E9-E4C9A707D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505575"/>
            <a:ext cx="381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defRPr>
            </a:pPr>
            <a:r>
              <a: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705627103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tle 1">
            <a:extLst xmlns:a="http://schemas.openxmlformats.org/drawingml/2006/main">
              <a:ext uri="{FF2B5EF4-FFF2-40B4-BE49-F238E27FC236}">
                <a16:creationId xmlns:a16="http://schemas.microsoft.com/office/drawing/2014/main" id="{8F8C3962-DC6F-4B70-9AA1-A17537523C7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Your Ubuntu workspace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206699-2F2A-4F00-ABBD-224761534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668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Log in with your own account and open a terminal.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2E437E-A7AE-4C2C-AEE6-67DC67668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336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Create and save a short text file in your permitted workspace.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8C18DE-50AF-4F53-8187-A4B1064CA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8004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Close and reopen the file to check that it was saved.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3AC9C2-2E40-4E92-B1DD-529F5E1AA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672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Ask how to preserve your work before logging out.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242E77-0147-4C70-9083-2308B627D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6505575"/>
            <a:ext cx="581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defRPr>
            </a:pPr>
            <a:r>
              <a: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rPr>
              <a:t>CSE107 · Fall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202824-8094-4E5A-9D8C-1B7843D34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505575"/>
            <a:ext cx="381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defRPr>
            </a:pPr>
            <a:r>
              <a: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63634358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tle 1">
            <a:extLst xmlns:a="http://schemas.openxmlformats.org/drawingml/2006/main">
              <a:ext uri="{FF2B5EF4-FFF2-40B4-BE49-F238E27FC236}">
                <a16:creationId xmlns:a16="http://schemas.microsoft.com/office/drawing/2014/main" id="{8F8C3962-DC6F-4B70-9AA1-A17537523C7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Tools used during the course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111F7D-7F7C-4B6A-AA29-53DCE86A0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668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Ubuntu terminal: navigate, run tools and organize files.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93D3FC-7B9A-432D-80C4-630946E36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336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VizMachine: see registers, memory and machine execution.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C08331-E193-4853-B3CF-20FD81E2C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8004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C tools on the PC: compile, test and debug programs.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8D05D1-D31E-42C3-955A-1E81B9306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672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Arduino: program a device and connect it to a PC.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6CD679-8EA2-4B82-9B46-2660C8B7F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6505575"/>
            <a:ext cx="581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defRPr>
            </a:pPr>
            <a:r>
              <a: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rPr>
              <a:t>CSE107 · Fall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428CC0-5125-4752-8EDE-53B6BD42D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505575"/>
            <a:ext cx="381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defRPr>
            </a:pPr>
            <a:r>
              <a: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552562373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tle 1">
            <a:extLst xmlns:a="http://schemas.openxmlformats.org/drawingml/2006/main">
              <a:ext uri="{FF2B5EF4-FFF2-40B4-BE49-F238E27FC236}">
                <a16:creationId xmlns:a16="http://schemas.microsoft.com/office/drawing/2014/main" id="{8F8C3962-DC6F-4B70-9AA1-A17537523C7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Arduino from Lab 5 onward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878C21-E5A4-4BD2-ACBC-58C2375CE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668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Every student must obtain a personal Arduino kit.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AF4552-0666-475B-B8E7-73B4C085F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336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We will reuse simple inputs and outputs across later labs.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4F68E3-3A86-45C3-95A5-1A13D689F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8004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Basic parts: breadboard, button, LEDs, resistors and wires.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6B04EC-2600-4F6A-8017-296CBD5BA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672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Wait for the final list and purchase deadline; no LCD is required.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3991AD-5B70-4165-A6E7-556EB888E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6505575"/>
            <a:ext cx="581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defRPr>
            </a:pPr>
            <a:r>
              <a: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rPr>
              <a:t>CSE107 · Fall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EC3B62-E4E7-409B-8A5D-061BFDFA5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505575"/>
            <a:ext cx="381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defRPr>
            </a:pPr>
            <a:r>
              <a: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0625552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tle 1">
            <a:extLst xmlns:a="http://schemas.openxmlformats.org/drawingml/2006/main">
              <a:ext uri="{FF2B5EF4-FFF2-40B4-BE49-F238E27FC236}">
                <a16:creationId xmlns:a16="http://schemas.microsoft.com/office/drawing/2014/main" id="{8F8C3962-DC6F-4B70-9AA1-A17537523C7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Showing your work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D2C1DE-F1E1-4727-A6BF-73B6BE81E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668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Keep runnable files and a small amount of relevant evidence.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F3B621-BDFA-46A8-98EC-9492E9D62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336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Be ready to explain a command, result or small change.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5BA557-0278-46E6-94B6-98E7F0DEE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8004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The report describes what you did and how you checked it.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7E7FB9-AF5A-4F07-AEDA-A18E9F47D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672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The CSE101 term project must include Arduino.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BA715E-E575-44D5-A7F3-B30882819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6505575"/>
            <a:ext cx="581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defRPr>
            </a:pPr>
            <a:r>
              <a: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rPr>
              <a:t>CSE107 · Fall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1C4A7D-E5BC-47BD-879C-0A7E1002D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505575"/>
            <a:ext cx="381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defRPr>
            </a:pPr>
            <a:r>
              <a: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383258654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tle 1">
            <a:extLst xmlns:a="http://schemas.openxmlformats.org/drawingml/2006/main">
              <a:ext uri="{FF2B5EF4-FFF2-40B4-BE49-F238E27FC236}">
                <a16:creationId xmlns:a16="http://schemas.microsoft.com/office/drawing/2014/main" id="{8F8C3962-DC6F-4B70-9AA1-A17537523C7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Materials and support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8F3E7C-3082-4CE3-AB6F-B7F0863F1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668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Course pages: mehmetgokturk.com/cse101/ and /cse107/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9C8642-2343-4A02-9F51-4ACCA6993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336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Teams: announcements, submissions and exact deadlines.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B20031-AED5-42E3-AD86-451493E05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8004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TAs: Efe Ülgen Yılmaz · Ferda Abbasoğlu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138C0F-AEF1-4D82-A766-6FA3A41C0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672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Fatmanur Esirci · Arif Burak Dikmen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4CB46A-9355-452D-AEB8-2B3B71DA6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6505575"/>
            <a:ext cx="581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defRPr>
            </a:pPr>
            <a:r>
              <a: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rPr>
              <a:t>CSE107 · Fall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01F5DD-A2ED-4C83-9020-2AEBC8C13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505575"/>
            <a:ext cx="381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defRPr>
            </a:pPr>
            <a:r>
              <a: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012959048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itle 1">
            <a:extLst xmlns:a="http://schemas.openxmlformats.org/drawingml/2006/main">
              <a:ext uri="{FF2B5EF4-FFF2-40B4-BE49-F238E27FC236}">
                <a16:creationId xmlns:a16="http://schemas.microsoft.com/office/drawing/2014/main" id="{8F8C3962-DC6F-4B70-9AA1-A17537523C7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Before you leave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FE7C86-4BED-4FF1-BC1B-06E1FBD87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668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Confirm your group, room and access to Teams.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ECAA09-209F-4AAE-8CA5-CF3F74777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27336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Check that you can save and retrieve your own work.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6568FC-895C-41D5-B23D-A4CAB4C39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8004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Locate VizMachine with the TA; no assembly task today.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BFE137-7581-475D-98C5-241D8610F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867275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defRPr>
            </a:pPr>
            <a:r>
              <a:rPr sz="2550">
                <a:solidFill>
                  <a:srgbClr val="17223B"/>
                </a:solidFill>
                <a:latin typeface="Arial Narrow"/>
                <a:ea typeface="Arial Narrow"/>
                <a:cs typeface="Arial Narrow"/>
              </a:rPr>
              <a:t>Report access problems. Lab 1: files and paths on Ubuntu.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FE2A73-DC6E-4DCF-AE82-A13CF0474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6505575"/>
            <a:ext cx="581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defRPr>
            </a:pPr>
            <a:r>
              <a: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rPr>
              <a:t>CSE107 · Fall 2026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B8383F-B1C4-4A55-A2AE-B28001CA6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6505575"/>
            <a:ext cx="381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defRPr>
            </a:pPr>
            <a:r>
              <a:rPr sz="1200">
                <a:solidFill>
                  <a:srgbClr val="666666"/>
                </a:solidFill>
                <a:latin typeface="Arial Narrow"/>
                <a:ea typeface="Arial Narrow"/>
                <a:cs typeface="Arial Narrow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133106356"/>
      </p:ext>
    </p:extLst>
  </p:cSld>
</p:sld>
</file>

<file path=ppt/theme/theme1.xml><?xml version="1.0" encoding="utf-8"?>
<a:theme xmlns:a="http://schemas.openxmlformats.org/drawingml/2006/main" name="GTU-ŞABLON-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2026-09-17T07:59:45.5660000Z</dcterms:created>
  <dcterms:modified xsi:type="dcterms:W3CDTF">2026-09-17T07:59:45.5660000Z</dcterms:modified>
</coreProperties>
</file>